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09" r:id="rId2"/>
    <p:sldId id="296" r:id="rId3"/>
    <p:sldId id="297" r:id="rId4"/>
    <p:sldId id="259" r:id="rId5"/>
    <p:sldId id="265" r:id="rId6"/>
    <p:sldId id="269" r:id="rId7"/>
    <p:sldId id="306" r:id="rId8"/>
    <p:sldId id="301" r:id="rId9"/>
    <p:sldId id="305" r:id="rId10"/>
    <p:sldId id="302" r:id="rId11"/>
    <p:sldId id="270" r:id="rId12"/>
    <p:sldId id="303" r:id="rId13"/>
    <p:sldId id="264" r:id="rId14"/>
    <p:sldId id="304" r:id="rId15"/>
    <p:sldId id="293" r:id="rId16"/>
    <p:sldId id="307" r:id="rId17"/>
    <p:sldId id="308" r:id="rId18"/>
    <p:sldId id="292" r:id="rId19"/>
    <p:sldId id="300"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9337" autoAdjust="0"/>
  </p:normalViewPr>
  <p:slideViewPr>
    <p:cSldViewPr snapToGrid="0">
      <p:cViewPr varScale="1">
        <p:scale>
          <a:sx n="48" d="100"/>
          <a:sy n="48" d="100"/>
        </p:scale>
        <p:origin x="1216"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EA75C8-283F-4211-BBD3-4E8ACE00EDB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27F3D20D-A345-407C-AE29-F4CF5C80E8B6}">
      <dgm:prSet/>
      <dgm:spPr/>
      <dgm:t>
        <a:bodyPr/>
        <a:lstStyle/>
        <a:p>
          <a:r>
            <a:rPr lang="de-DE" noProof="0" dirty="0"/>
            <a:t>Gegründet wird der </a:t>
          </a:r>
          <a:r>
            <a:rPr lang="de-DE" b="1" noProof="0" dirty="0"/>
            <a:t>Diözesanverband der Minis Rottenburg-Stuttgart </a:t>
          </a:r>
          <a:r>
            <a:rPr lang="de-DE" noProof="0" dirty="0"/>
            <a:t>als </a:t>
          </a:r>
          <a:r>
            <a:rPr lang="de-DE" noProof="0" dirty="0" err="1"/>
            <a:t>N.e.V</a:t>
          </a:r>
          <a:r>
            <a:rPr lang="de-DE" noProof="0" dirty="0"/>
            <a:t>.</a:t>
          </a:r>
        </a:p>
      </dgm:t>
    </dgm:pt>
    <dgm:pt modelId="{F367057F-743C-4BF0-9B00-20153E5F4541}" type="parTrans" cxnId="{032D0F79-4A47-44B7-9135-2BCE00D2146E}">
      <dgm:prSet/>
      <dgm:spPr/>
      <dgm:t>
        <a:bodyPr/>
        <a:lstStyle/>
        <a:p>
          <a:endParaRPr lang="en-US"/>
        </a:p>
      </dgm:t>
    </dgm:pt>
    <dgm:pt modelId="{0C3362AD-43A0-4D63-B482-D04A808D4BE5}" type="sibTrans" cxnId="{032D0F79-4A47-44B7-9135-2BCE00D2146E}">
      <dgm:prSet/>
      <dgm:spPr/>
      <dgm:t>
        <a:bodyPr/>
        <a:lstStyle/>
        <a:p>
          <a:endParaRPr lang="en-US"/>
        </a:p>
      </dgm:t>
    </dgm:pt>
    <dgm:pt modelId="{50EB9F5B-2DF2-44FF-AC08-F581677F99DC}">
      <dgm:prSet/>
      <dgm:spPr/>
      <dgm:t>
        <a:bodyPr/>
        <a:lstStyle/>
        <a:p>
          <a:r>
            <a:rPr lang="de-DE" noProof="0" dirty="0"/>
            <a:t>Gegründet wird ein </a:t>
          </a:r>
          <a:r>
            <a:rPr lang="de-DE" b="1" noProof="0" dirty="0"/>
            <a:t>Trägerverein St. </a:t>
          </a:r>
          <a:r>
            <a:rPr lang="de-DE" b="1" noProof="0" dirty="0" err="1"/>
            <a:t>Tarzisius</a:t>
          </a:r>
          <a:r>
            <a:rPr lang="de-DE" b="1" noProof="0" dirty="0"/>
            <a:t> Rottenburg-Stuttgart e.V.</a:t>
          </a:r>
        </a:p>
      </dgm:t>
    </dgm:pt>
    <dgm:pt modelId="{678EEFFF-36C6-413C-BFBD-61984ACB56E6}" type="parTrans" cxnId="{FE36D628-55C0-45DF-8C14-1ED9335BE5C6}">
      <dgm:prSet/>
      <dgm:spPr/>
      <dgm:t>
        <a:bodyPr/>
        <a:lstStyle/>
        <a:p>
          <a:endParaRPr lang="en-US"/>
        </a:p>
      </dgm:t>
    </dgm:pt>
    <dgm:pt modelId="{1891B855-40E9-42E7-B143-7672877C56B1}" type="sibTrans" cxnId="{FE36D628-55C0-45DF-8C14-1ED9335BE5C6}">
      <dgm:prSet/>
      <dgm:spPr/>
      <dgm:t>
        <a:bodyPr/>
        <a:lstStyle/>
        <a:p>
          <a:endParaRPr lang="en-US"/>
        </a:p>
      </dgm:t>
    </dgm:pt>
    <dgm:pt modelId="{44F5408B-D78B-46E9-943B-8C29D36C12B0}" type="pres">
      <dgm:prSet presAssocID="{2DEA75C8-283F-4211-BBD3-4E8ACE00EDB6}" presName="linear" presStyleCnt="0">
        <dgm:presLayoutVars>
          <dgm:animLvl val="lvl"/>
          <dgm:resizeHandles val="exact"/>
        </dgm:presLayoutVars>
      </dgm:prSet>
      <dgm:spPr/>
    </dgm:pt>
    <dgm:pt modelId="{812EFFA1-C82A-43AC-BFA3-5EE2C9EB295A}" type="pres">
      <dgm:prSet presAssocID="{27F3D20D-A345-407C-AE29-F4CF5C80E8B6}" presName="parentText" presStyleLbl="node1" presStyleIdx="0" presStyleCnt="2">
        <dgm:presLayoutVars>
          <dgm:chMax val="0"/>
          <dgm:bulletEnabled val="1"/>
        </dgm:presLayoutVars>
      </dgm:prSet>
      <dgm:spPr/>
    </dgm:pt>
    <dgm:pt modelId="{B599D393-3ED8-4C83-AD54-C6E828D83B55}" type="pres">
      <dgm:prSet presAssocID="{0C3362AD-43A0-4D63-B482-D04A808D4BE5}" presName="spacer" presStyleCnt="0"/>
      <dgm:spPr/>
    </dgm:pt>
    <dgm:pt modelId="{92670062-B282-419D-BC68-B2C64E642ABE}" type="pres">
      <dgm:prSet presAssocID="{50EB9F5B-2DF2-44FF-AC08-F581677F99DC}" presName="parentText" presStyleLbl="node1" presStyleIdx="1" presStyleCnt="2">
        <dgm:presLayoutVars>
          <dgm:chMax val="0"/>
          <dgm:bulletEnabled val="1"/>
        </dgm:presLayoutVars>
      </dgm:prSet>
      <dgm:spPr/>
    </dgm:pt>
  </dgm:ptLst>
  <dgm:cxnLst>
    <dgm:cxn modelId="{87BFEB20-1414-49B1-AFC7-E84FAFF64800}" type="presOf" srcId="{50EB9F5B-2DF2-44FF-AC08-F581677F99DC}" destId="{92670062-B282-419D-BC68-B2C64E642ABE}" srcOrd="0" destOrd="0" presId="urn:microsoft.com/office/officeart/2005/8/layout/vList2"/>
    <dgm:cxn modelId="{7925A325-8871-41DE-929B-F3F344F81C29}" type="presOf" srcId="{27F3D20D-A345-407C-AE29-F4CF5C80E8B6}" destId="{812EFFA1-C82A-43AC-BFA3-5EE2C9EB295A}" srcOrd="0" destOrd="0" presId="urn:microsoft.com/office/officeart/2005/8/layout/vList2"/>
    <dgm:cxn modelId="{FE36D628-55C0-45DF-8C14-1ED9335BE5C6}" srcId="{2DEA75C8-283F-4211-BBD3-4E8ACE00EDB6}" destId="{50EB9F5B-2DF2-44FF-AC08-F581677F99DC}" srcOrd="1" destOrd="0" parTransId="{678EEFFF-36C6-413C-BFBD-61984ACB56E6}" sibTransId="{1891B855-40E9-42E7-B143-7672877C56B1}"/>
    <dgm:cxn modelId="{032D0F79-4A47-44B7-9135-2BCE00D2146E}" srcId="{2DEA75C8-283F-4211-BBD3-4E8ACE00EDB6}" destId="{27F3D20D-A345-407C-AE29-F4CF5C80E8B6}" srcOrd="0" destOrd="0" parTransId="{F367057F-743C-4BF0-9B00-20153E5F4541}" sibTransId="{0C3362AD-43A0-4D63-B482-D04A808D4BE5}"/>
    <dgm:cxn modelId="{C4382BF6-9421-4D3B-B27D-EC2363B3D3F6}" type="presOf" srcId="{2DEA75C8-283F-4211-BBD3-4E8ACE00EDB6}" destId="{44F5408B-D78B-46E9-943B-8C29D36C12B0}" srcOrd="0" destOrd="0" presId="urn:microsoft.com/office/officeart/2005/8/layout/vList2"/>
    <dgm:cxn modelId="{DA75218D-9C49-4843-BAFC-6291EF1B725E}" type="presParOf" srcId="{44F5408B-D78B-46E9-943B-8C29D36C12B0}" destId="{812EFFA1-C82A-43AC-BFA3-5EE2C9EB295A}" srcOrd="0" destOrd="0" presId="urn:microsoft.com/office/officeart/2005/8/layout/vList2"/>
    <dgm:cxn modelId="{4BE4FCD0-08D5-4E2F-8009-35EA55A49326}" type="presParOf" srcId="{44F5408B-D78B-46E9-943B-8C29D36C12B0}" destId="{B599D393-3ED8-4C83-AD54-C6E828D83B55}" srcOrd="1" destOrd="0" presId="urn:microsoft.com/office/officeart/2005/8/layout/vList2"/>
    <dgm:cxn modelId="{553D1F53-3575-41AA-822B-F1E3AF9F429F}" type="presParOf" srcId="{44F5408B-D78B-46E9-943B-8C29D36C12B0}" destId="{92670062-B282-419D-BC68-B2C64E642ABE}"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50D1B0-B381-4115-A171-57ABE1AB23E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055F1673-F3CD-4D80-A50F-33A49D685519}">
      <dgm:prSet/>
      <dgm:spPr/>
      <dgm:t>
        <a:bodyPr/>
        <a:lstStyle/>
        <a:p>
          <a:r>
            <a:rPr lang="de-DE" b="0" dirty="0"/>
            <a:t>Die Leitung der Minis auf Ortsebene liegt bei den </a:t>
          </a:r>
          <a:r>
            <a:rPr lang="de-DE" b="0" dirty="0" err="1"/>
            <a:t>Oberministrant:innen</a:t>
          </a:r>
          <a:r>
            <a:rPr lang="de-DE" b="0" dirty="0"/>
            <a:t>, die von den Verbandsmitgliedern der jeweiligen Ortsebene gewählt werden.</a:t>
          </a:r>
        </a:p>
      </dgm:t>
    </dgm:pt>
    <dgm:pt modelId="{8DA686B6-FFA5-4D9D-A6F5-0814F47CD46C}" type="parTrans" cxnId="{6DAE23F6-DAE7-4F7A-942B-5FFB5F79954D}">
      <dgm:prSet/>
      <dgm:spPr/>
      <dgm:t>
        <a:bodyPr/>
        <a:lstStyle/>
        <a:p>
          <a:endParaRPr lang="de-DE"/>
        </a:p>
      </dgm:t>
    </dgm:pt>
    <dgm:pt modelId="{70066436-6E1D-4291-B005-B41990BFAB0A}" type="sibTrans" cxnId="{6DAE23F6-DAE7-4F7A-942B-5FFB5F79954D}">
      <dgm:prSet/>
      <dgm:spPr/>
      <dgm:t>
        <a:bodyPr/>
        <a:lstStyle/>
        <a:p>
          <a:endParaRPr lang="de-DE"/>
        </a:p>
      </dgm:t>
    </dgm:pt>
    <dgm:pt modelId="{9900C126-212F-489A-AC8A-3BC2F88EDB5D}">
      <dgm:prSet/>
      <dgm:spPr/>
      <dgm:t>
        <a:bodyPr/>
        <a:lstStyle/>
        <a:p>
          <a:r>
            <a:rPr lang="de-DE" b="0" dirty="0"/>
            <a:t>Wer Mitglied werden möchte, kann dies jederzeit durch das Ausfüllen und Unterschreiben des Mitgliedsformulars tun.</a:t>
          </a:r>
          <a:endParaRPr lang="de-DE" b="0" noProof="0" dirty="0"/>
        </a:p>
      </dgm:t>
    </dgm:pt>
    <dgm:pt modelId="{F01B63C1-8CD1-492E-A21E-A659367FB4C6}" type="parTrans" cxnId="{C6A21963-2028-4D0C-8F87-06B87DC307BC}">
      <dgm:prSet/>
      <dgm:spPr/>
      <dgm:t>
        <a:bodyPr/>
        <a:lstStyle/>
        <a:p>
          <a:endParaRPr lang="de-DE"/>
        </a:p>
      </dgm:t>
    </dgm:pt>
    <dgm:pt modelId="{B6C86607-C24E-413D-BB46-BB926CC6BF52}" type="sibTrans" cxnId="{C6A21963-2028-4D0C-8F87-06B87DC307BC}">
      <dgm:prSet/>
      <dgm:spPr/>
      <dgm:t>
        <a:bodyPr/>
        <a:lstStyle/>
        <a:p>
          <a:endParaRPr lang="de-DE"/>
        </a:p>
      </dgm:t>
    </dgm:pt>
    <dgm:pt modelId="{42754330-93FD-47E5-AF1A-E488AB1448E1}">
      <dgm:prSet/>
      <dgm:spPr/>
      <dgm:t>
        <a:bodyPr/>
        <a:lstStyle/>
        <a:p>
          <a:r>
            <a:rPr lang="de-DE" b="0" dirty="0"/>
            <a:t>Für die Gründung einer Ortsebene sind mindestens drei </a:t>
          </a:r>
          <a:r>
            <a:rPr lang="de-DE" b="0" dirty="0" err="1"/>
            <a:t>Ministrant:innen</a:t>
          </a:r>
          <a:r>
            <a:rPr lang="de-DE" b="0" dirty="0"/>
            <a:t> erforderlich, die Mitglied im Verband sind.</a:t>
          </a:r>
          <a:endParaRPr lang="de-DE" b="0" noProof="0" dirty="0"/>
        </a:p>
      </dgm:t>
    </dgm:pt>
    <dgm:pt modelId="{F9305474-3F91-437B-B581-8540295B6074}" type="parTrans" cxnId="{CBB07580-F863-455A-B6F7-25840B92AC9A}">
      <dgm:prSet/>
      <dgm:spPr/>
      <dgm:t>
        <a:bodyPr/>
        <a:lstStyle/>
        <a:p>
          <a:endParaRPr lang="de-DE"/>
        </a:p>
      </dgm:t>
    </dgm:pt>
    <dgm:pt modelId="{7ABF5AE8-35DB-4890-9322-3E2D864B6FA6}" type="sibTrans" cxnId="{CBB07580-F863-455A-B6F7-25840B92AC9A}">
      <dgm:prSet/>
      <dgm:spPr/>
      <dgm:t>
        <a:bodyPr/>
        <a:lstStyle/>
        <a:p>
          <a:endParaRPr lang="de-DE"/>
        </a:p>
      </dgm:t>
    </dgm:pt>
    <dgm:pt modelId="{918673C7-BD28-4EF1-A911-39D396E8F8FC}">
      <dgm:prSet/>
      <dgm:spPr/>
      <dgm:t>
        <a:bodyPr/>
        <a:lstStyle/>
        <a:p>
          <a:r>
            <a:rPr lang="de-DE" b="0" dirty="0"/>
            <a:t>Eine Mitgliedschaft im Verband ist </a:t>
          </a:r>
          <a:r>
            <a:rPr lang="de-DE" b="1" dirty="0"/>
            <a:t>freiwillig</a:t>
          </a:r>
          <a:r>
            <a:rPr lang="de-DE" b="0" dirty="0"/>
            <a:t>.</a:t>
          </a:r>
          <a:br>
            <a:rPr lang="de-DE" b="0" dirty="0"/>
          </a:br>
          <a:r>
            <a:rPr lang="de-DE" b="0" dirty="0"/>
            <a:t>Wer nicht Mitglied werden möchte, muss dies nicht – das Ministrieren bleibt davon unberührt.</a:t>
          </a:r>
          <a:endParaRPr lang="de-DE" b="0" noProof="0" dirty="0"/>
        </a:p>
      </dgm:t>
    </dgm:pt>
    <dgm:pt modelId="{392BEE07-081F-463E-A10B-4F27F8A79797}" type="sibTrans" cxnId="{5EBEBD84-2128-4261-B267-9D956B3623E8}">
      <dgm:prSet/>
      <dgm:spPr/>
      <dgm:t>
        <a:bodyPr/>
        <a:lstStyle/>
        <a:p>
          <a:endParaRPr lang="en-US"/>
        </a:p>
      </dgm:t>
    </dgm:pt>
    <dgm:pt modelId="{84E30EFA-F7C7-4EE0-836B-093576D41262}" type="parTrans" cxnId="{5EBEBD84-2128-4261-B267-9D956B3623E8}">
      <dgm:prSet/>
      <dgm:spPr/>
      <dgm:t>
        <a:bodyPr/>
        <a:lstStyle/>
        <a:p>
          <a:endParaRPr lang="en-US"/>
        </a:p>
      </dgm:t>
    </dgm:pt>
    <dgm:pt modelId="{833A98E5-71C9-4049-BB0B-31279487E486}">
      <dgm:prSet/>
      <dgm:spPr/>
      <dgm:t>
        <a:bodyPr/>
        <a:lstStyle/>
        <a:p>
          <a:r>
            <a:rPr lang="de-DE" noProof="0" dirty="0"/>
            <a:t>Bedeutung für Minis vor Ort</a:t>
          </a:r>
        </a:p>
      </dgm:t>
    </dgm:pt>
    <dgm:pt modelId="{B4C8C3EB-BEE5-4230-9CEC-7CB9AA929A38}" type="sibTrans" cxnId="{C5CF91F9-40DE-4EC2-917F-EBEA255AC991}">
      <dgm:prSet/>
      <dgm:spPr/>
      <dgm:t>
        <a:bodyPr/>
        <a:lstStyle/>
        <a:p>
          <a:endParaRPr lang="en-US"/>
        </a:p>
      </dgm:t>
    </dgm:pt>
    <dgm:pt modelId="{209EC44A-309A-4239-9151-E5251D9C50C4}" type="parTrans" cxnId="{C5CF91F9-40DE-4EC2-917F-EBEA255AC991}">
      <dgm:prSet/>
      <dgm:spPr/>
      <dgm:t>
        <a:bodyPr/>
        <a:lstStyle/>
        <a:p>
          <a:endParaRPr lang="en-US"/>
        </a:p>
      </dgm:t>
    </dgm:pt>
    <dgm:pt modelId="{5FA77DCA-65D7-41BE-89C7-83FAD36C6D14}" type="pres">
      <dgm:prSet presAssocID="{EA50D1B0-B381-4115-A171-57ABE1AB23EA}" presName="linear" presStyleCnt="0">
        <dgm:presLayoutVars>
          <dgm:dir/>
          <dgm:animLvl val="lvl"/>
          <dgm:resizeHandles val="exact"/>
        </dgm:presLayoutVars>
      </dgm:prSet>
      <dgm:spPr/>
    </dgm:pt>
    <dgm:pt modelId="{264C90DD-D6DC-43C9-9C19-24B9697E9739}" type="pres">
      <dgm:prSet presAssocID="{833A98E5-71C9-4049-BB0B-31279487E486}" presName="parentLin" presStyleCnt="0"/>
      <dgm:spPr/>
    </dgm:pt>
    <dgm:pt modelId="{AA497298-2EAB-40A8-A0A5-8B2B68E5BA61}" type="pres">
      <dgm:prSet presAssocID="{833A98E5-71C9-4049-BB0B-31279487E486}" presName="parentLeftMargin" presStyleLbl="node1" presStyleIdx="0" presStyleCnt="1"/>
      <dgm:spPr/>
    </dgm:pt>
    <dgm:pt modelId="{5CE4CBFE-5E08-4756-870C-1AD38EFAAD65}" type="pres">
      <dgm:prSet presAssocID="{833A98E5-71C9-4049-BB0B-31279487E486}" presName="parentText" presStyleLbl="node1" presStyleIdx="0" presStyleCnt="1" custLinFactNeighborX="-5811" custLinFactNeighborY="-978">
        <dgm:presLayoutVars>
          <dgm:chMax val="0"/>
          <dgm:bulletEnabled val="1"/>
        </dgm:presLayoutVars>
      </dgm:prSet>
      <dgm:spPr/>
    </dgm:pt>
    <dgm:pt modelId="{F6193278-E513-42F2-92D8-FD2C247977E2}" type="pres">
      <dgm:prSet presAssocID="{833A98E5-71C9-4049-BB0B-31279487E486}" presName="negativeSpace" presStyleCnt="0"/>
      <dgm:spPr/>
    </dgm:pt>
    <dgm:pt modelId="{20391821-3111-45B9-91E2-B91CA606B8E9}" type="pres">
      <dgm:prSet presAssocID="{833A98E5-71C9-4049-BB0B-31279487E486}" presName="childText" presStyleLbl="conFgAcc1" presStyleIdx="0" presStyleCnt="1" custLinFactNeighborX="-110" custLinFactNeighborY="1059">
        <dgm:presLayoutVars>
          <dgm:bulletEnabled val="1"/>
        </dgm:presLayoutVars>
      </dgm:prSet>
      <dgm:spPr/>
    </dgm:pt>
  </dgm:ptLst>
  <dgm:cxnLst>
    <dgm:cxn modelId="{12100E0E-6C22-4382-9709-369D1E9690F2}" type="presOf" srcId="{833A98E5-71C9-4049-BB0B-31279487E486}" destId="{5CE4CBFE-5E08-4756-870C-1AD38EFAAD65}" srcOrd="1" destOrd="0" presId="urn:microsoft.com/office/officeart/2005/8/layout/list1"/>
    <dgm:cxn modelId="{C6A21963-2028-4D0C-8F87-06B87DC307BC}" srcId="{833A98E5-71C9-4049-BB0B-31279487E486}" destId="{9900C126-212F-489A-AC8A-3BC2F88EDB5D}" srcOrd="1" destOrd="0" parTransId="{F01B63C1-8CD1-492E-A21E-A659367FB4C6}" sibTransId="{B6C86607-C24E-413D-BB46-BB926CC6BF52}"/>
    <dgm:cxn modelId="{C863C074-9157-4D87-AC18-1A9CE85F9627}" type="presOf" srcId="{EA50D1B0-B381-4115-A171-57ABE1AB23EA}" destId="{5FA77DCA-65D7-41BE-89C7-83FAD36C6D14}" srcOrd="0" destOrd="0" presId="urn:microsoft.com/office/officeart/2005/8/layout/list1"/>
    <dgm:cxn modelId="{7D7B5D80-BDBF-4FC2-AE07-A54C90C87436}" type="presOf" srcId="{055F1673-F3CD-4D80-A50F-33A49D685519}" destId="{20391821-3111-45B9-91E2-B91CA606B8E9}" srcOrd="0" destOrd="3" presId="urn:microsoft.com/office/officeart/2005/8/layout/list1"/>
    <dgm:cxn modelId="{CBB07580-F863-455A-B6F7-25840B92AC9A}" srcId="{833A98E5-71C9-4049-BB0B-31279487E486}" destId="{42754330-93FD-47E5-AF1A-E488AB1448E1}" srcOrd="2" destOrd="0" parTransId="{F9305474-3F91-437B-B581-8540295B6074}" sibTransId="{7ABF5AE8-35DB-4890-9322-3E2D864B6FA6}"/>
    <dgm:cxn modelId="{5EBEBD84-2128-4261-B267-9D956B3623E8}" srcId="{833A98E5-71C9-4049-BB0B-31279487E486}" destId="{918673C7-BD28-4EF1-A911-39D396E8F8FC}" srcOrd="0" destOrd="0" parTransId="{84E30EFA-F7C7-4EE0-836B-093576D41262}" sibTransId="{392BEE07-081F-463E-A10B-4F27F8A79797}"/>
    <dgm:cxn modelId="{F0E868A8-FFE2-4FCA-A6AA-081EEC2D9A42}" type="presOf" srcId="{42754330-93FD-47E5-AF1A-E488AB1448E1}" destId="{20391821-3111-45B9-91E2-B91CA606B8E9}" srcOrd="0" destOrd="2" presId="urn:microsoft.com/office/officeart/2005/8/layout/list1"/>
    <dgm:cxn modelId="{46AF12E5-A466-4DD5-83E5-AB4300306D5A}" type="presOf" srcId="{9900C126-212F-489A-AC8A-3BC2F88EDB5D}" destId="{20391821-3111-45B9-91E2-B91CA606B8E9}" srcOrd="0" destOrd="1" presId="urn:microsoft.com/office/officeart/2005/8/layout/list1"/>
    <dgm:cxn modelId="{961FDAEC-4031-40D2-B14B-00AE178864CE}" type="presOf" srcId="{833A98E5-71C9-4049-BB0B-31279487E486}" destId="{AA497298-2EAB-40A8-A0A5-8B2B68E5BA61}" srcOrd="0" destOrd="0" presId="urn:microsoft.com/office/officeart/2005/8/layout/list1"/>
    <dgm:cxn modelId="{6DAE23F6-DAE7-4F7A-942B-5FFB5F79954D}" srcId="{833A98E5-71C9-4049-BB0B-31279487E486}" destId="{055F1673-F3CD-4D80-A50F-33A49D685519}" srcOrd="3" destOrd="0" parTransId="{8DA686B6-FFA5-4D9D-A6F5-0814F47CD46C}" sibTransId="{70066436-6E1D-4291-B005-B41990BFAB0A}"/>
    <dgm:cxn modelId="{C5CF91F9-40DE-4EC2-917F-EBEA255AC991}" srcId="{EA50D1B0-B381-4115-A171-57ABE1AB23EA}" destId="{833A98E5-71C9-4049-BB0B-31279487E486}" srcOrd="0" destOrd="0" parTransId="{209EC44A-309A-4239-9151-E5251D9C50C4}" sibTransId="{B4C8C3EB-BEE5-4230-9CEC-7CB9AA929A38}"/>
    <dgm:cxn modelId="{07D45BFC-A025-45CB-A760-1B71B3CAD2F8}" type="presOf" srcId="{918673C7-BD28-4EF1-A911-39D396E8F8FC}" destId="{20391821-3111-45B9-91E2-B91CA606B8E9}" srcOrd="0" destOrd="0" presId="urn:microsoft.com/office/officeart/2005/8/layout/list1"/>
    <dgm:cxn modelId="{A08A59F5-D7BD-4510-AE7F-903B3EE705B3}" type="presParOf" srcId="{5FA77DCA-65D7-41BE-89C7-83FAD36C6D14}" destId="{264C90DD-D6DC-43C9-9C19-24B9697E9739}" srcOrd="0" destOrd="0" presId="urn:microsoft.com/office/officeart/2005/8/layout/list1"/>
    <dgm:cxn modelId="{578D1B6D-F268-47AD-A47A-3AEAA0183BE8}" type="presParOf" srcId="{264C90DD-D6DC-43C9-9C19-24B9697E9739}" destId="{AA497298-2EAB-40A8-A0A5-8B2B68E5BA61}" srcOrd="0" destOrd="0" presId="urn:microsoft.com/office/officeart/2005/8/layout/list1"/>
    <dgm:cxn modelId="{C33B7D6D-C867-404D-B542-F9658966F7CC}" type="presParOf" srcId="{264C90DD-D6DC-43C9-9C19-24B9697E9739}" destId="{5CE4CBFE-5E08-4756-870C-1AD38EFAAD65}" srcOrd="1" destOrd="0" presId="urn:microsoft.com/office/officeart/2005/8/layout/list1"/>
    <dgm:cxn modelId="{67E60056-2D46-4F86-8F27-788B73E4E331}" type="presParOf" srcId="{5FA77DCA-65D7-41BE-89C7-83FAD36C6D14}" destId="{F6193278-E513-42F2-92D8-FD2C247977E2}" srcOrd="1" destOrd="0" presId="urn:microsoft.com/office/officeart/2005/8/layout/list1"/>
    <dgm:cxn modelId="{2B00487F-042F-47A1-9B12-1849AB48D630}" type="presParOf" srcId="{5FA77DCA-65D7-41BE-89C7-83FAD36C6D14}" destId="{20391821-3111-45B9-91E2-B91CA606B8E9}"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A50D1B0-B381-4115-A171-57ABE1AB23E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33A98E5-71C9-4049-BB0B-31279487E486}">
      <dgm:prSet/>
      <dgm:spPr/>
      <dgm:t>
        <a:bodyPr/>
        <a:lstStyle/>
        <a:p>
          <a:r>
            <a:rPr lang="de-DE" noProof="0" dirty="0"/>
            <a:t>Bedeutung für aktuelle </a:t>
          </a:r>
          <a:r>
            <a:rPr lang="de-DE" noProof="0" dirty="0" err="1"/>
            <a:t>Dekas</a:t>
          </a:r>
          <a:endParaRPr lang="de-DE" noProof="0" dirty="0"/>
        </a:p>
      </dgm:t>
    </dgm:pt>
    <dgm:pt modelId="{209EC44A-309A-4239-9151-E5251D9C50C4}" type="parTrans" cxnId="{C5CF91F9-40DE-4EC2-917F-EBEA255AC991}">
      <dgm:prSet/>
      <dgm:spPr/>
      <dgm:t>
        <a:bodyPr/>
        <a:lstStyle/>
        <a:p>
          <a:endParaRPr lang="en-US"/>
        </a:p>
      </dgm:t>
    </dgm:pt>
    <dgm:pt modelId="{B4C8C3EB-BEE5-4230-9CEC-7CB9AA929A38}" type="sibTrans" cxnId="{C5CF91F9-40DE-4EC2-917F-EBEA255AC991}">
      <dgm:prSet/>
      <dgm:spPr/>
      <dgm:t>
        <a:bodyPr/>
        <a:lstStyle/>
        <a:p>
          <a:endParaRPr lang="en-US"/>
        </a:p>
      </dgm:t>
    </dgm:pt>
    <dgm:pt modelId="{918673C7-BD28-4EF1-A911-39D396E8F8FC}">
      <dgm:prSet/>
      <dgm:spPr/>
      <dgm:t>
        <a:bodyPr/>
        <a:lstStyle/>
        <a:p>
          <a:r>
            <a:rPr lang="de-DE" dirty="0"/>
            <a:t>Um im neuen Verband </a:t>
          </a:r>
          <a:r>
            <a:rPr lang="de-DE" b="1" dirty="0"/>
            <a:t>stimmberechtigt mitwirken</a:t>
          </a:r>
          <a:r>
            <a:rPr lang="de-DE" dirty="0"/>
            <a:t> zu können, </a:t>
          </a:r>
          <a:r>
            <a:rPr lang="de-DE" b="0" dirty="0"/>
            <a:t>als </a:t>
          </a:r>
          <a:r>
            <a:rPr lang="de-DE" b="0" dirty="0" err="1"/>
            <a:t>Regionsoberministrant:in</a:t>
          </a:r>
          <a:r>
            <a:rPr lang="de-DE" b="0" dirty="0"/>
            <a:t> in der </a:t>
          </a:r>
          <a:r>
            <a:rPr lang="de-DE" b="1" dirty="0"/>
            <a:t>Regionsversammlung</a:t>
          </a:r>
          <a:r>
            <a:rPr lang="de-DE" b="0" dirty="0"/>
            <a:t> gewählt worden sein. Falls es keine Regionsebene gibt, so muss die Wahl durch die Ortsgruppen der Region stattgefunden haben. Nur so ist eine offizielle Stimmvertretung innerhalb des Verbandes möglich.</a:t>
          </a:r>
          <a:endParaRPr lang="de-DE" b="0" noProof="0" dirty="0"/>
        </a:p>
      </dgm:t>
    </dgm:pt>
    <dgm:pt modelId="{84E30EFA-F7C7-4EE0-836B-093576D41262}" type="parTrans" cxnId="{5EBEBD84-2128-4261-B267-9D956B3623E8}">
      <dgm:prSet/>
      <dgm:spPr/>
      <dgm:t>
        <a:bodyPr/>
        <a:lstStyle/>
        <a:p>
          <a:endParaRPr lang="en-US"/>
        </a:p>
      </dgm:t>
    </dgm:pt>
    <dgm:pt modelId="{392BEE07-081F-463E-A10B-4F27F8A79797}" type="sibTrans" cxnId="{5EBEBD84-2128-4261-B267-9D956B3623E8}">
      <dgm:prSet/>
      <dgm:spPr/>
      <dgm:t>
        <a:bodyPr/>
        <a:lstStyle/>
        <a:p>
          <a:endParaRPr lang="en-US"/>
        </a:p>
      </dgm:t>
    </dgm:pt>
    <dgm:pt modelId="{FFC85365-CC0B-4F6F-AF76-15D25954F9AB}">
      <dgm:prSet/>
      <dgm:spPr/>
      <dgm:t>
        <a:bodyPr/>
        <a:lstStyle/>
        <a:p>
          <a:endParaRPr lang="de-DE" noProof="0" dirty="0"/>
        </a:p>
      </dgm:t>
    </dgm:pt>
    <dgm:pt modelId="{4CCD259F-4BCD-4B7B-9A1D-3020CF3CBA9C}" type="parTrans" cxnId="{6C3447AC-825F-4CA3-AEE5-6D6447301BBB}">
      <dgm:prSet/>
      <dgm:spPr/>
      <dgm:t>
        <a:bodyPr/>
        <a:lstStyle/>
        <a:p>
          <a:endParaRPr lang="de-DE"/>
        </a:p>
      </dgm:t>
    </dgm:pt>
    <dgm:pt modelId="{B8974CA4-1B91-4C0B-A8E9-9EEA709DBDB9}" type="sibTrans" cxnId="{6C3447AC-825F-4CA3-AEE5-6D6447301BBB}">
      <dgm:prSet/>
      <dgm:spPr/>
      <dgm:t>
        <a:bodyPr/>
        <a:lstStyle/>
        <a:p>
          <a:endParaRPr lang="de-DE"/>
        </a:p>
      </dgm:t>
    </dgm:pt>
    <dgm:pt modelId="{A3A87D35-8AB5-4F5E-96D1-60994E286F9C}">
      <dgm:prSet/>
      <dgm:spPr/>
      <dgm:t>
        <a:bodyPr/>
        <a:lstStyle/>
        <a:p>
          <a:r>
            <a:rPr lang="de-DE" dirty="0"/>
            <a:t>Es besteht jedoch auch die Möglichkeit zur </a:t>
          </a:r>
          <a:r>
            <a:rPr lang="de-DE" b="1" dirty="0"/>
            <a:t>Mitarbeit ohne Stimmrecht</a:t>
          </a:r>
          <a:r>
            <a:rPr lang="de-DE" dirty="0"/>
            <a:t> – so können sich auch Personen engagieren, die keiner Ortsgruppe mit Verbandsmitgliedschaft angehören oder nicht gewählt wurden.</a:t>
          </a:r>
        </a:p>
      </dgm:t>
    </dgm:pt>
    <dgm:pt modelId="{EA341C7F-812D-42B3-8A23-CFA29F334D12}" type="parTrans" cxnId="{DD8CC740-E85D-4B74-91ED-ABD257048E8F}">
      <dgm:prSet/>
      <dgm:spPr/>
      <dgm:t>
        <a:bodyPr/>
        <a:lstStyle/>
        <a:p>
          <a:endParaRPr lang="de-DE"/>
        </a:p>
      </dgm:t>
    </dgm:pt>
    <dgm:pt modelId="{EB235904-FC0C-4C6F-8D77-3F9697270F5A}" type="sibTrans" cxnId="{DD8CC740-E85D-4B74-91ED-ABD257048E8F}">
      <dgm:prSet/>
      <dgm:spPr/>
      <dgm:t>
        <a:bodyPr/>
        <a:lstStyle/>
        <a:p>
          <a:endParaRPr lang="de-DE"/>
        </a:p>
      </dgm:t>
    </dgm:pt>
    <dgm:pt modelId="{5FA77DCA-65D7-41BE-89C7-83FAD36C6D14}" type="pres">
      <dgm:prSet presAssocID="{EA50D1B0-B381-4115-A171-57ABE1AB23EA}" presName="linear" presStyleCnt="0">
        <dgm:presLayoutVars>
          <dgm:dir/>
          <dgm:animLvl val="lvl"/>
          <dgm:resizeHandles val="exact"/>
        </dgm:presLayoutVars>
      </dgm:prSet>
      <dgm:spPr/>
    </dgm:pt>
    <dgm:pt modelId="{264C90DD-D6DC-43C9-9C19-24B9697E9739}" type="pres">
      <dgm:prSet presAssocID="{833A98E5-71C9-4049-BB0B-31279487E486}" presName="parentLin" presStyleCnt="0"/>
      <dgm:spPr/>
    </dgm:pt>
    <dgm:pt modelId="{AA497298-2EAB-40A8-A0A5-8B2B68E5BA61}" type="pres">
      <dgm:prSet presAssocID="{833A98E5-71C9-4049-BB0B-31279487E486}" presName="parentLeftMargin" presStyleLbl="node1" presStyleIdx="0" presStyleCnt="1"/>
      <dgm:spPr/>
    </dgm:pt>
    <dgm:pt modelId="{5CE4CBFE-5E08-4756-870C-1AD38EFAAD65}" type="pres">
      <dgm:prSet presAssocID="{833A98E5-71C9-4049-BB0B-31279487E486}" presName="parentText" presStyleLbl="node1" presStyleIdx="0" presStyleCnt="1">
        <dgm:presLayoutVars>
          <dgm:chMax val="0"/>
          <dgm:bulletEnabled val="1"/>
        </dgm:presLayoutVars>
      </dgm:prSet>
      <dgm:spPr/>
    </dgm:pt>
    <dgm:pt modelId="{F6193278-E513-42F2-92D8-FD2C247977E2}" type="pres">
      <dgm:prSet presAssocID="{833A98E5-71C9-4049-BB0B-31279487E486}" presName="negativeSpace" presStyleCnt="0"/>
      <dgm:spPr/>
    </dgm:pt>
    <dgm:pt modelId="{20391821-3111-45B9-91E2-B91CA606B8E9}" type="pres">
      <dgm:prSet presAssocID="{833A98E5-71C9-4049-BB0B-31279487E486}" presName="childText" presStyleLbl="conFgAcc1" presStyleIdx="0" presStyleCnt="1" custLinFactNeighborX="-110" custLinFactNeighborY="1059">
        <dgm:presLayoutVars>
          <dgm:bulletEnabled val="1"/>
        </dgm:presLayoutVars>
      </dgm:prSet>
      <dgm:spPr/>
    </dgm:pt>
  </dgm:ptLst>
  <dgm:cxnLst>
    <dgm:cxn modelId="{12100E0E-6C22-4382-9709-369D1E9690F2}" type="presOf" srcId="{833A98E5-71C9-4049-BB0B-31279487E486}" destId="{5CE4CBFE-5E08-4756-870C-1AD38EFAAD65}" srcOrd="1" destOrd="0" presId="urn:microsoft.com/office/officeart/2005/8/layout/list1"/>
    <dgm:cxn modelId="{0563F20E-C945-45CE-A0EB-4971B75DEE14}" type="presOf" srcId="{A3A87D35-8AB5-4F5E-96D1-60994E286F9C}" destId="{20391821-3111-45B9-91E2-B91CA606B8E9}" srcOrd="0" destOrd="1" presId="urn:microsoft.com/office/officeart/2005/8/layout/list1"/>
    <dgm:cxn modelId="{DD8CC740-E85D-4B74-91ED-ABD257048E8F}" srcId="{833A98E5-71C9-4049-BB0B-31279487E486}" destId="{A3A87D35-8AB5-4F5E-96D1-60994E286F9C}" srcOrd="1" destOrd="0" parTransId="{EA341C7F-812D-42B3-8A23-CFA29F334D12}" sibTransId="{EB235904-FC0C-4C6F-8D77-3F9697270F5A}"/>
    <dgm:cxn modelId="{C863C074-9157-4D87-AC18-1A9CE85F9627}" type="presOf" srcId="{EA50D1B0-B381-4115-A171-57ABE1AB23EA}" destId="{5FA77DCA-65D7-41BE-89C7-83FAD36C6D14}" srcOrd="0" destOrd="0" presId="urn:microsoft.com/office/officeart/2005/8/layout/list1"/>
    <dgm:cxn modelId="{5EBEBD84-2128-4261-B267-9D956B3623E8}" srcId="{833A98E5-71C9-4049-BB0B-31279487E486}" destId="{918673C7-BD28-4EF1-A911-39D396E8F8FC}" srcOrd="0" destOrd="0" parTransId="{84E30EFA-F7C7-4EE0-836B-093576D41262}" sibTransId="{392BEE07-081F-463E-A10B-4F27F8A79797}"/>
    <dgm:cxn modelId="{0B129C94-B0C6-4EAA-8AE6-56B121859389}" type="presOf" srcId="{FFC85365-CC0B-4F6F-AF76-15D25954F9AB}" destId="{20391821-3111-45B9-91E2-B91CA606B8E9}" srcOrd="0" destOrd="2" presId="urn:microsoft.com/office/officeart/2005/8/layout/list1"/>
    <dgm:cxn modelId="{6C3447AC-825F-4CA3-AEE5-6D6447301BBB}" srcId="{833A98E5-71C9-4049-BB0B-31279487E486}" destId="{FFC85365-CC0B-4F6F-AF76-15D25954F9AB}" srcOrd="2" destOrd="0" parTransId="{4CCD259F-4BCD-4B7B-9A1D-3020CF3CBA9C}" sibTransId="{B8974CA4-1B91-4C0B-A8E9-9EEA709DBDB9}"/>
    <dgm:cxn modelId="{961FDAEC-4031-40D2-B14B-00AE178864CE}" type="presOf" srcId="{833A98E5-71C9-4049-BB0B-31279487E486}" destId="{AA497298-2EAB-40A8-A0A5-8B2B68E5BA61}" srcOrd="0" destOrd="0" presId="urn:microsoft.com/office/officeart/2005/8/layout/list1"/>
    <dgm:cxn modelId="{C5CF91F9-40DE-4EC2-917F-EBEA255AC991}" srcId="{EA50D1B0-B381-4115-A171-57ABE1AB23EA}" destId="{833A98E5-71C9-4049-BB0B-31279487E486}" srcOrd="0" destOrd="0" parTransId="{209EC44A-309A-4239-9151-E5251D9C50C4}" sibTransId="{B4C8C3EB-BEE5-4230-9CEC-7CB9AA929A38}"/>
    <dgm:cxn modelId="{07D45BFC-A025-45CB-A760-1B71B3CAD2F8}" type="presOf" srcId="{918673C7-BD28-4EF1-A911-39D396E8F8FC}" destId="{20391821-3111-45B9-91E2-B91CA606B8E9}" srcOrd="0" destOrd="0" presId="urn:microsoft.com/office/officeart/2005/8/layout/list1"/>
    <dgm:cxn modelId="{A08A59F5-D7BD-4510-AE7F-903B3EE705B3}" type="presParOf" srcId="{5FA77DCA-65D7-41BE-89C7-83FAD36C6D14}" destId="{264C90DD-D6DC-43C9-9C19-24B9697E9739}" srcOrd="0" destOrd="0" presId="urn:microsoft.com/office/officeart/2005/8/layout/list1"/>
    <dgm:cxn modelId="{578D1B6D-F268-47AD-A47A-3AEAA0183BE8}" type="presParOf" srcId="{264C90DD-D6DC-43C9-9C19-24B9697E9739}" destId="{AA497298-2EAB-40A8-A0A5-8B2B68E5BA61}" srcOrd="0" destOrd="0" presId="urn:microsoft.com/office/officeart/2005/8/layout/list1"/>
    <dgm:cxn modelId="{C33B7D6D-C867-404D-B542-F9658966F7CC}" type="presParOf" srcId="{264C90DD-D6DC-43C9-9C19-24B9697E9739}" destId="{5CE4CBFE-5E08-4756-870C-1AD38EFAAD65}" srcOrd="1" destOrd="0" presId="urn:microsoft.com/office/officeart/2005/8/layout/list1"/>
    <dgm:cxn modelId="{67E60056-2D46-4F86-8F27-788B73E4E331}" type="presParOf" srcId="{5FA77DCA-65D7-41BE-89C7-83FAD36C6D14}" destId="{F6193278-E513-42F2-92D8-FD2C247977E2}" srcOrd="1" destOrd="0" presId="urn:microsoft.com/office/officeart/2005/8/layout/list1"/>
    <dgm:cxn modelId="{2B00487F-042F-47A1-9B12-1849AB48D630}" type="presParOf" srcId="{5FA77DCA-65D7-41BE-89C7-83FAD36C6D14}" destId="{20391821-3111-45B9-91E2-B91CA606B8E9}"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A50D1B0-B381-4115-A171-57ABE1AB23E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33A98E5-71C9-4049-BB0B-31279487E486}">
      <dgm:prSet/>
      <dgm:spPr/>
      <dgm:t>
        <a:bodyPr/>
        <a:lstStyle/>
        <a:p>
          <a:r>
            <a:rPr lang="de-DE" dirty="0">
              <a:solidFill>
                <a:srgbClr val="FFFFFF"/>
              </a:solidFill>
            </a:rPr>
            <a:t>Wie gründet man eine Ortsgruppe?</a:t>
          </a:r>
          <a:endParaRPr lang="de-DE" noProof="0" dirty="0"/>
        </a:p>
      </dgm:t>
    </dgm:pt>
    <dgm:pt modelId="{209EC44A-309A-4239-9151-E5251D9C50C4}" type="parTrans" cxnId="{C5CF91F9-40DE-4EC2-917F-EBEA255AC991}">
      <dgm:prSet/>
      <dgm:spPr/>
      <dgm:t>
        <a:bodyPr/>
        <a:lstStyle/>
        <a:p>
          <a:endParaRPr lang="en-US"/>
        </a:p>
      </dgm:t>
    </dgm:pt>
    <dgm:pt modelId="{B4C8C3EB-BEE5-4230-9CEC-7CB9AA929A38}" type="sibTrans" cxnId="{C5CF91F9-40DE-4EC2-917F-EBEA255AC991}">
      <dgm:prSet/>
      <dgm:spPr/>
      <dgm:t>
        <a:bodyPr/>
        <a:lstStyle/>
        <a:p>
          <a:endParaRPr lang="en-US"/>
        </a:p>
      </dgm:t>
    </dgm:pt>
    <dgm:pt modelId="{918673C7-BD28-4EF1-A911-39D396E8F8FC}">
      <dgm:prSet/>
      <dgm:spPr/>
      <dgm:t>
        <a:bodyPr/>
        <a:lstStyle/>
        <a:p>
          <a:r>
            <a:rPr lang="de-DE" b="0" noProof="0" dirty="0"/>
            <a:t>Mindestens 3 Personen, die entweder bereits Mitglied im Verband werden oder mit der Gründung eintreten</a:t>
          </a:r>
        </a:p>
      </dgm:t>
    </dgm:pt>
    <dgm:pt modelId="{84E30EFA-F7C7-4EE0-836B-093576D41262}" type="parTrans" cxnId="{5EBEBD84-2128-4261-B267-9D956B3623E8}">
      <dgm:prSet/>
      <dgm:spPr/>
      <dgm:t>
        <a:bodyPr/>
        <a:lstStyle/>
        <a:p>
          <a:endParaRPr lang="en-US"/>
        </a:p>
      </dgm:t>
    </dgm:pt>
    <dgm:pt modelId="{392BEE07-081F-463E-A10B-4F27F8A79797}" type="sibTrans" cxnId="{5EBEBD84-2128-4261-B267-9D956B3623E8}">
      <dgm:prSet/>
      <dgm:spPr/>
      <dgm:t>
        <a:bodyPr/>
        <a:lstStyle/>
        <a:p>
          <a:endParaRPr lang="en-US"/>
        </a:p>
      </dgm:t>
    </dgm:pt>
    <dgm:pt modelId="{EE7E8B6D-DC86-463E-BAF4-F4450EFCEE26}">
      <dgm:prSet/>
      <dgm:spPr/>
      <dgm:t>
        <a:bodyPr/>
        <a:lstStyle/>
        <a:p>
          <a:r>
            <a:rPr lang="de-DE" b="0" noProof="0" dirty="0"/>
            <a:t>Wahl von standardmäßig 2 Oberminis, die mindestens 14 Jahre alt sind</a:t>
          </a:r>
        </a:p>
      </dgm:t>
    </dgm:pt>
    <dgm:pt modelId="{C899AA12-107A-4886-8251-8F8015FCDED5}" type="parTrans" cxnId="{CD8A287C-6137-4720-A298-F3AC208DB40E}">
      <dgm:prSet/>
      <dgm:spPr/>
      <dgm:t>
        <a:bodyPr/>
        <a:lstStyle/>
        <a:p>
          <a:endParaRPr lang="de-DE"/>
        </a:p>
      </dgm:t>
    </dgm:pt>
    <dgm:pt modelId="{15F22F34-2AC8-4AB7-A8FB-A8268A18F66E}" type="sibTrans" cxnId="{CD8A287C-6137-4720-A298-F3AC208DB40E}">
      <dgm:prSet/>
      <dgm:spPr/>
      <dgm:t>
        <a:bodyPr/>
        <a:lstStyle/>
        <a:p>
          <a:endParaRPr lang="de-DE"/>
        </a:p>
      </dgm:t>
    </dgm:pt>
    <dgm:pt modelId="{2C9E43D3-8C0C-4374-A359-59AE08C5F553}">
      <dgm:prSet/>
      <dgm:spPr/>
      <dgm:t>
        <a:bodyPr/>
        <a:lstStyle/>
        <a:p>
          <a:r>
            <a:rPr lang="de-DE" b="0" noProof="0" dirty="0"/>
            <a:t>Meldet euch gerne wenn es bei euch darum geht bei einer der höheren Ebenen, wir unterstützen euch gerne</a:t>
          </a:r>
        </a:p>
      </dgm:t>
    </dgm:pt>
    <dgm:pt modelId="{7AD4E571-9405-4BD9-8A09-6CCAD3DB0388}" type="parTrans" cxnId="{83EE2642-3E94-48A5-A9C9-6280F1B200EB}">
      <dgm:prSet/>
      <dgm:spPr/>
      <dgm:t>
        <a:bodyPr/>
        <a:lstStyle/>
        <a:p>
          <a:endParaRPr lang="de-DE"/>
        </a:p>
      </dgm:t>
    </dgm:pt>
    <dgm:pt modelId="{B4A19C3C-6FBF-4361-8D26-55BAB8A7DE47}" type="sibTrans" cxnId="{83EE2642-3E94-48A5-A9C9-6280F1B200EB}">
      <dgm:prSet/>
      <dgm:spPr/>
      <dgm:t>
        <a:bodyPr/>
        <a:lstStyle/>
        <a:p>
          <a:endParaRPr lang="de-DE"/>
        </a:p>
      </dgm:t>
    </dgm:pt>
    <dgm:pt modelId="{5FA77DCA-65D7-41BE-89C7-83FAD36C6D14}" type="pres">
      <dgm:prSet presAssocID="{EA50D1B0-B381-4115-A171-57ABE1AB23EA}" presName="linear" presStyleCnt="0">
        <dgm:presLayoutVars>
          <dgm:dir/>
          <dgm:animLvl val="lvl"/>
          <dgm:resizeHandles val="exact"/>
        </dgm:presLayoutVars>
      </dgm:prSet>
      <dgm:spPr/>
    </dgm:pt>
    <dgm:pt modelId="{264C90DD-D6DC-43C9-9C19-24B9697E9739}" type="pres">
      <dgm:prSet presAssocID="{833A98E5-71C9-4049-BB0B-31279487E486}" presName="parentLin" presStyleCnt="0"/>
      <dgm:spPr/>
    </dgm:pt>
    <dgm:pt modelId="{AA497298-2EAB-40A8-A0A5-8B2B68E5BA61}" type="pres">
      <dgm:prSet presAssocID="{833A98E5-71C9-4049-BB0B-31279487E486}" presName="parentLeftMargin" presStyleLbl="node1" presStyleIdx="0" presStyleCnt="1"/>
      <dgm:spPr/>
    </dgm:pt>
    <dgm:pt modelId="{5CE4CBFE-5E08-4756-870C-1AD38EFAAD65}" type="pres">
      <dgm:prSet presAssocID="{833A98E5-71C9-4049-BB0B-31279487E486}" presName="parentText" presStyleLbl="node1" presStyleIdx="0" presStyleCnt="1">
        <dgm:presLayoutVars>
          <dgm:chMax val="0"/>
          <dgm:bulletEnabled val="1"/>
        </dgm:presLayoutVars>
      </dgm:prSet>
      <dgm:spPr/>
    </dgm:pt>
    <dgm:pt modelId="{F6193278-E513-42F2-92D8-FD2C247977E2}" type="pres">
      <dgm:prSet presAssocID="{833A98E5-71C9-4049-BB0B-31279487E486}" presName="negativeSpace" presStyleCnt="0"/>
      <dgm:spPr/>
    </dgm:pt>
    <dgm:pt modelId="{20391821-3111-45B9-91E2-B91CA606B8E9}" type="pres">
      <dgm:prSet presAssocID="{833A98E5-71C9-4049-BB0B-31279487E486}" presName="childText" presStyleLbl="conFgAcc1" presStyleIdx="0" presStyleCnt="1" custLinFactNeighborX="-110" custLinFactNeighborY="1059">
        <dgm:presLayoutVars>
          <dgm:bulletEnabled val="1"/>
        </dgm:presLayoutVars>
      </dgm:prSet>
      <dgm:spPr/>
    </dgm:pt>
  </dgm:ptLst>
  <dgm:cxnLst>
    <dgm:cxn modelId="{12100E0E-6C22-4382-9709-369D1E9690F2}" type="presOf" srcId="{833A98E5-71C9-4049-BB0B-31279487E486}" destId="{5CE4CBFE-5E08-4756-870C-1AD38EFAAD65}" srcOrd="1" destOrd="0" presId="urn:microsoft.com/office/officeart/2005/8/layout/list1"/>
    <dgm:cxn modelId="{83EE2642-3E94-48A5-A9C9-6280F1B200EB}" srcId="{833A98E5-71C9-4049-BB0B-31279487E486}" destId="{2C9E43D3-8C0C-4374-A359-59AE08C5F553}" srcOrd="2" destOrd="0" parTransId="{7AD4E571-9405-4BD9-8A09-6CCAD3DB0388}" sibTransId="{B4A19C3C-6FBF-4361-8D26-55BAB8A7DE47}"/>
    <dgm:cxn modelId="{C863C074-9157-4D87-AC18-1A9CE85F9627}" type="presOf" srcId="{EA50D1B0-B381-4115-A171-57ABE1AB23EA}" destId="{5FA77DCA-65D7-41BE-89C7-83FAD36C6D14}" srcOrd="0" destOrd="0" presId="urn:microsoft.com/office/officeart/2005/8/layout/list1"/>
    <dgm:cxn modelId="{CD8A287C-6137-4720-A298-F3AC208DB40E}" srcId="{833A98E5-71C9-4049-BB0B-31279487E486}" destId="{EE7E8B6D-DC86-463E-BAF4-F4450EFCEE26}" srcOrd="1" destOrd="0" parTransId="{C899AA12-107A-4886-8251-8F8015FCDED5}" sibTransId="{15F22F34-2AC8-4AB7-A8FB-A8268A18F66E}"/>
    <dgm:cxn modelId="{5EBEBD84-2128-4261-B267-9D956B3623E8}" srcId="{833A98E5-71C9-4049-BB0B-31279487E486}" destId="{918673C7-BD28-4EF1-A911-39D396E8F8FC}" srcOrd="0" destOrd="0" parTransId="{84E30EFA-F7C7-4EE0-836B-093576D41262}" sibTransId="{392BEE07-081F-463E-A10B-4F27F8A79797}"/>
    <dgm:cxn modelId="{2AD9EA9F-8680-4B6A-827B-5A18B8AE0384}" type="presOf" srcId="{EE7E8B6D-DC86-463E-BAF4-F4450EFCEE26}" destId="{20391821-3111-45B9-91E2-B91CA606B8E9}" srcOrd="0" destOrd="1" presId="urn:microsoft.com/office/officeart/2005/8/layout/list1"/>
    <dgm:cxn modelId="{615B4BD8-2026-4870-8E02-C18D6496F9E5}" type="presOf" srcId="{2C9E43D3-8C0C-4374-A359-59AE08C5F553}" destId="{20391821-3111-45B9-91E2-B91CA606B8E9}" srcOrd="0" destOrd="2" presId="urn:microsoft.com/office/officeart/2005/8/layout/list1"/>
    <dgm:cxn modelId="{961FDAEC-4031-40D2-B14B-00AE178864CE}" type="presOf" srcId="{833A98E5-71C9-4049-BB0B-31279487E486}" destId="{AA497298-2EAB-40A8-A0A5-8B2B68E5BA61}" srcOrd="0" destOrd="0" presId="urn:microsoft.com/office/officeart/2005/8/layout/list1"/>
    <dgm:cxn modelId="{C5CF91F9-40DE-4EC2-917F-EBEA255AC991}" srcId="{EA50D1B0-B381-4115-A171-57ABE1AB23EA}" destId="{833A98E5-71C9-4049-BB0B-31279487E486}" srcOrd="0" destOrd="0" parTransId="{209EC44A-309A-4239-9151-E5251D9C50C4}" sibTransId="{B4C8C3EB-BEE5-4230-9CEC-7CB9AA929A38}"/>
    <dgm:cxn modelId="{07D45BFC-A025-45CB-A760-1B71B3CAD2F8}" type="presOf" srcId="{918673C7-BD28-4EF1-A911-39D396E8F8FC}" destId="{20391821-3111-45B9-91E2-B91CA606B8E9}" srcOrd="0" destOrd="0" presId="urn:microsoft.com/office/officeart/2005/8/layout/list1"/>
    <dgm:cxn modelId="{A08A59F5-D7BD-4510-AE7F-903B3EE705B3}" type="presParOf" srcId="{5FA77DCA-65D7-41BE-89C7-83FAD36C6D14}" destId="{264C90DD-D6DC-43C9-9C19-24B9697E9739}" srcOrd="0" destOrd="0" presId="urn:microsoft.com/office/officeart/2005/8/layout/list1"/>
    <dgm:cxn modelId="{578D1B6D-F268-47AD-A47A-3AEAA0183BE8}" type="presParOf" srcId="{264C90DD-D6DC-43C9-9C19-24B9697E9739}" destId="{AA497298-2EAB-40A8-A0A5-8B2B68E5BA61}" srcOrd="0" destOrd="0" presId="urn:microsoft.com/office/officeart/2005/8/layout/list1"/>
    <dgm:cxn modelId="{C33B7D6D-C867-404D-B542-F9658966F7CC}" type="presParOf" srcId="{264C90DD-D6DC-43C9-9C19-24B9697E9739}" destId="{5CE4CBFE-5E08-4756-870C-1AD38EFAAD65}" srcOrd="1" destOrd="0" presId="urn:microsoft.com/office/officeart/2005/8/layout/list1"/>
    <dgm:cxn modelId="{67E60056-2D46-4F86-8F27-788B73E4E331}" type="presParOf" srcId="{5FA77DCA-65D7-41BE-89C7-83FAD36C6D14}" destId="{F6193278-E513-42F2-92D8-FD2C247977E2}" srcOrd="1" destOrd="0" presId="urn:microsoft.com/office/officeart/2005/8/layout/list1"/>
    <dgm:cxn modelId="{2B00487F-042F-47A1-9B12-1849AB48D630}" type="presParOf" srcId="{5FA77DCA-65D7-41BE-89C7-83FAD36C6D14}" destId="{20391821-3111-45B9-91E2-B91CA606B8E9}"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A50D1B0-B381-4115-A171-57ABE1AB23E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33A98E5-71C9-4049-BB0B-31279487E486}">
      <dgm:prSet/>
      <dgm:spPr/>
      <dgm:t>
        <a:bodyPr/>
        <a:lstStyle/>
        <a:p>
          <a:r>
            <a:rPr lang="de-DE" dirty="0">
              <a:solidFill>
                <a:srgbClr val="FFFFFF"/>
              </a:solidFill>
            </a:rPr>
            <a:t>Wie gründet man eine Regionsebene?</a:t>
          </a:r>
          <a:endParaRPr lang="de-DE" noProof="0" dirty="0"/>
        </a:p>
      </dgm:t>
    </dgm:pt>
    <dgm:pt modelId="{209EC44A-309A-4239-9151-E5251D9C50C4}" type="parTrans" cxnId="{C5CF91F9-40DE-4EC2-917F-EBEA255AC991}">
      <dgm:prSet/>
      <dgm:spPr/>
      <dgm:t>
        <a:bodyPr/>
        <a:lstStyle/>
        <a:p>
          <a:endParaRPr lang="en-US"/>
        </a:p>
      </dgm:t>
    </dgm:pt>
    <dgm:pt modelId="{B4C8C3EB-BEE5-4230-9CEC-7CB9AA929A38}" type="sibTrans" cxnId="{C5CF91F9-40DE-4EC2-917F-EBEA255AC991}">
      <dgm:prSet/>
      <dgm:spPr/>
      <dgm:t>
        <a:bodyPr/>
        <a:lstStyle/>
        <a:p>
          <a:endParaRPr lang="en-US"/>
        </a:p>
      </dgm:t>
    </dgm:pt>
    <dgm:pt modelId="{918673C7-BD28-4EF1-A911-39D396E8F8FC}">
      <dgm:prSet/>
      <dgm:spPr/>
      <dgm:t>
        <a:bodyPr/>
        <a:lstStyle/>
        <a:p>
          <a:r>
            <a:rPr lang="de-DE" noProof="0" dirty="0"/>
            <a:t>Es existieren mindestens 2 Ortsgruppen in der Region</a:t>
          </a:r>
          <a:endParaRPr lang="de-DE" b="0" noProof="0" dirty="0"/>
        </a:p>
      </dgm:t>
    </dgm:pt>
    <dgm:pt modelId="{84E30EFA-F7C7-4EE0-836B-093576D41262}" type="parTrans" cxnId="{5EBEBD84-2128-4261-B267-9D956B3623E8}">
      <dgm:prSet/>
      <dgm:spPr/>
      <dgm:t>
        <a:bodyPr/>
        <a:lstStyle/>
        <a:p>
          <a:endParaRPr lang="en-US"/>
        </a:p>
      </dgm:t>
    </dgm:pt>
    <dgm:pt modelId="{392BEE07-081F-463E-A10B-4F27F8A79797}" type="sibTrans" cxnId="{5EBEBD84-2128-4261-B267-9D956B3623E8}">
      <dgm:prSet/>
      <dgm:spPr/>
      <dgm:t>
        <a:bodyPr/>
        <a:lstStyle/>
        <a:p>
          <a:endParaRPr lang="en-US"/>
        </a:p>
      </dgm:t>
    </dgm:pt>
    <dgm:pt modelId="{F64F17B5-75AD-4BA8-819C-48CD606A2B53}">
      <dgm:prSet/>
      <dgm:spPr/>
      <dgm:t>
        <a:bodyPr/>
        <a:lstStyle/>
        <a:p>
          <a:r>
            <a:rPr lang="de-DE" b="0" noProof="0" dirty="0"/>
            <a:t>Es findet eine Regionsversammlung mit allen gewählten Oberminis der Ortsgruppen statt</a:t>
          </a:r>
        </a:p>
      </dgm:t>
    </dgm:pt>
    <dgm:pt modelId="{1DCCA0DD-E9B8-428A-BCC2-D5B09542B98A}" type="parTrans" cxnId="{749D8F1E-0271-4627-89D5-A11ED2FBA0F2}">
      <dgm:prSet/>
      <dgm:spPr/>
    </dgm:pt>
    <dgm:pt modelId="{E217379B-728D-4A22-96B8-A7F96B40FD68}" type="sibTrans" cxnId="{749D8F1E-0271-4627-89D5-A11ED2FBA0F2}">
      <dgm:prSet/>
      <dgm:spPr/>
    </dgm:pt>
    <dgm:pt modelId="{F3C48AB3-AA46-4AD3-AF92-3370746A3334}">
      <dgm:prSet/>
      <dgm:spPr/>
      <dgm:t>
        <a:bodyPr/>
        <a:lstStyle/>
        <a:p>
          <a:r>
            <a:rPr lang="de-DE" b="0" noProof="0" dirty="0"/>
            <a:t>Auf der Regionsversammlung werden dann die Regionsoberminis gewählt, ihr könnt euch eine eigene Geschäftsordnung geben</a:t>
          </a:r>
        </a:p>
      </dgm:t>
    </dgm:pt>
    <dgm:pt modelId="{E6EF3F70-AF2B-444D-9408-23A396B867CD}" type="parTrans" cxnId="{8EB3C815-F4FC-42E3-B13A-99A0D0F62B84}">
      <dgm:prSet/>
      <dgm:spPr/>
    </dgm:pt>
    <dgm:pt modelId="{09605C93-59A0-4CFC-A7F4-A54AA2421D3B}" type="sibTrans" cxnId="{8EB3C815-F4FC-42E3-B13A-99A0D0F62B84}">
      <dgm:prSet/>
      <dgm:spPr/>
    </dgm:pt>
    <dgm:pt modelId="{2807F3ED-4737-422E-BC3F-438EE9DFF2FB}">
      <dgm:prSet/>
      <dgm:spPr/>
      <dgm:t>
        <a:bodyPr/>
        <a:lstStyle/>
        <a:p>
          <a:r>
            <a:rPr lang="de-DE" b="0" noProof="0" dirty="0"/>
            <a:t>Wenn ihr Interesse habt, meldet euch bei den </a:t>
          </a:r>
          <a:r>
            <a:rPr lang="de-DE" b="0" noProof="0" dirty="0" err="1"/>
            <a:t>DiOmis</a:t>
          </a:r>
          <a:r>
            <a:rPr lang="de-DE" b="0" noProof="0" dirty="0"/>
            <a:t>, wir unterstützen euch.</a:t>
          </a:r>
        </a:p>
      </dgm:t>
    </dgm:pt>
    <dgm:pt modelId="{620D2F66-7CE6-459D-B624-15D0D5C5BEFA}" type="parTrans" cxnId="{37DD5D09-8DD6-4A5F-BBF0-9B356F136CCD}">
      <dgm:prSet/>
      <dgm:spPr/>
    </dgm:pt>
    <dgm:pt modelId="{D2DE616E-97DD-4788-A758-1C62BD817933}" type="sibTrans" cxnId="{37DD5D09-8DD6-4A5F-BBF0-9B356F136CCD}">
      <dgm:prSet/>
      <dgm:spPr/>
    </dgm:pt>
    <dgm:pt modelId="{5FA77DCA-65D7-41BE-89C7-83FAD36C6D14}" type="pres">
      <dgm:prSet presAssocID="{EA50D1B0-B381-4115-A171-57ABE1AB23EA}" presName="linear" presStyleCnt="0">
        <dgm:presLayoutVars>
          <dgm:dir/>
          <dgm:animLvl val="lvl"/>
          <dgm:resizeHandles val="exact"/>
        </dgm:presLayoutVars>
      </dgm:prSet>
      <dgm:spPr/>
    </dgm:pt>
    <dgm:pt modelId="{264C90DD-D6DC-43C9-9C19-24B9697E9739}" type="pres">
      <dgm:prSet presAssocID="{833A98E5-71C9-4049-BB0B-31279487E486}" presName="parentLin" presStyleCnt="0"/>
      <dgm:spPr/>
    </dgm:pt>
    <dgm:pt modelId="{AA497298-2EAB-40A8-A0A5-8B2B68E5BA61}" type="pres">
      <dgm:prSet presAssocID="{833A98E5-71C9-4049-BB0B-31279487E486}" presName="parentLeftMargin" presStyleLbl="node1" presStyleIdx="0" presStyleCnt="1"/>
      <dgm:spPr/>
    </dgm:pt>
    <dgm:pt modelId="{5CE4CBFE-5E08-4756-870C-1AD38EFAAD65}" type="pres">
      <dgm:prSet presAssocID="{833A98E5-71C9-4049-BB0B-31279487E486}" presName="parentText" presStyleLbl="node1" presStyleIdx="0" presStyleCnt="1">
        <dgm:presLayoutVars>
          <dgm:chMax val="0"/>
          <dgm:bulletEnabled val="1"/>
        </dgm:presLayoutVars>
      </dgm:prSet>
      <dgm:spPr/>
    </dgm:pt>
    <dgm:pt modelId="{F6193278-E513-42F2-92D8-FD2C247977E2}" type="pres">
      <dgm:prSet presAssocID="{833A98E5-71C9-4049-BB0B-31279487E486}" presName="negativeSpace" presStyleCnt="0"/>
      <dgm:spPr/>
    </dgm:pt>
    <dgm:pt modelId="{20391821-3111-45B9-91E2-B91CA606B8E9}" type="pres">
      <dgm:prSet presAssocID="{833A98E5-71C9-4049-BB0B-31279487E486}" presName="childText" presStyleLbl="conFgAcc1" presStyleIdx="0" presStyleCnt="1" custLinFactNeighborX="-110" custLinFactNeighborY="1059">
        <dgm:presLayoutVars>
          <dgm:bulletEnabled val="1"/>
        </dgm:presLayoutVars>
      </dgm:prSet>
      <dgm:spPr/>
    </dgm:pt>
  </dgm:ptLst>
  <dgm:cxnLst>
    <dgm:cxn modelId="{37DD5D09-8DD6-4A5F-BBF0-9B356F136CCD}" srcId="{833A98E5-71C9-4049-BB0B-31279487E486}" destId="{2807F3ED-4737-422E-BC3F-438EE9DFF2FB}" srcOrd="3" destOrd="0" parTransId="{620D2F66-7CE6-459D-B624-15D0D5C5BEFA}" sibTransId="{D2DE616E-97DD-4788-A758-1C62BD817933}"/>
    <dgm:cxn modelId="{12100E0E-6C22-4382-9709-369D1E9690F2}" type="presOf" srcId="{833A98E5-71C9-4049-BB0B-31279487E486}" destId="{5CE4CBFE-5E08-4756-870C-1AD38EFAAD65}" srcOrd="1" destOrd="0" presId="urn:microsoft.com/office/officeart/2005/8/layout/list1"/>
    <dgm:cxn modelId="{8EB3C815-F4FC-42E3-B13A-99A0D0F62B84}" srcId="{833A98E5-71C9-4049-BB0B-31279487E486}" destId="{F3C48AB3-AA46-4AD3-AF92-3370746A3334}" srcOrd="2" destOrd="0" parTransId="{E6EF3F70-AF2B-444D-9408-23A396B867CD}" sibTransId="{09605C93-59A0-4CFC-A7F4-A54AA2421D3B}"/>
    <dgm:cxn modelId="{749D8F1E-0271-4627-89D5-A11ED2FBA0F2}" srcId="{833A98E5-71C9-4049-BB0B-31279487E486}" destId="{F64F17B5-75AD-4BA8-819C-48CD606A2B53}" srcOrd="1" destOrd="0" parTransId="{1DCCA0DD-E9B8-428A-BCC2-D5B09542B98A}" sibTransId="{E217379B-728D-4A22-96B8-A7F96B40FD68}"/>
    <dgm:cxn modelId="{C863C074-9157-4D87-AC18-1A9CE85F9627}" type="presOf" srcId="{EA50D1B0-B381-4115-A171-57ABE1AB23EA}" destId="{5FA77DCA-65D7-41BE-89C7-83FAD36C6D14}" srcOrd="0" destOrd="0" presId="urn:microsoft.com/office/officeart/2005/8/layout/list1"/>
    <dgm:cxn modelId="{27521C76-ECB4-4660-BBC9-F0D5A45BFF62}" type="presOf" srcId="{F3C48AB3-AA46-4AD3-AF92-3370746A3334}" destId="{20391821-3111-45B9-91E2-B91CA606B8E9}" srcOrd="0" destOrd="2" presId="urn:microsoft.com/office/officeart/2005/8/layout/list1"/>
    <dgm:cxn modelId="{D2666579-ABA5-4080-908E-A786EAF973EA}" type="presOf" srcId="{2807F3ED-4737-422E-BC3F-438EE9DFF2FB}" destId="{20391821-3111-45B9-91E2-B91CA606B8E9}" srcOrd="0" destOrd="3" presId="urn:microsoft.com/office/officeart/2005/8/layout/list1"/>
    <dgm:cxn modelId="{5EBEBD84-2128-4261-B267-9D956B3623E8}" srcId="{833A98E5-71C9-4049-BB0B-31279487E486}" destId="{918673C7-BD28-4EF1-A911-39D396E8F8FC}" srcOrd="0" destOrd="0" parTransId="{84E30EFA-F7C7-4EE0-836B-093576D41262}" sibTransId="{392BEE07-081F-463E-A10B-4F27F8A79797}"/>
    <dgm:cxn modelId="{F760BDDE-67B8-4DE7-BC14-41B22C8B2E04}" type="presOf" srcId="{F64F17B5-75AD-4BA8-819C-48CD606A2B53}" destId="{20391821-3111-45B9-91E2-B91CA606B8E9}" srcOrd="0" destOrd="1" presId="urn:microsoft.com/office/officeart/2005/8/layout/list1"/>
    <dgm:cxn modelId="{961FDAEC-4031-40D2-B14B-00AE178864CE}" type="presOf" srcId="{833A98E5-71C9-4049-BB0B-31279487E486}" destId="{AA497298-2EAB-40A8-A0A5-8B2B68E5BA61}" srcOrd="0" destOrd="0" presId="urn:microsoft.com/office/officeart/2005/8/layout/list1"/>
    <dgm:cxn modelId="{C5CF91F9-40DE-4EC2-917F-EBEA255AC991}" srcId="{EA50D1B0-B381-4115-A171-57ABE1AB23EA}" destId="{833A98E5-71C9-4049-BB0B-31279487E486}" srcOrd="0" destOrd="0" parTransId="{209EC44A-309A-4239-9151-E5251D9C50C4}" sibTransId="{B4C8C3EB-BEE5-4230-9CEC-7CB9AA929A38}"/>
    <dgm:cxn modelId="{07D45BFC-A025-45CB-A760-1B71B3CAD2F8}" type="presOf" srcId="{918673C7-BD28-4EF1-A911-39D396E8F8FC}" destId="{20391821-3111-45B9-91E2-B91CA606B8E9}" srcOrd="0" destOrd="0" presId="urn:microsoft.com/office/officeart/2005/8/layout/list1"/>
    <dgm:cxn modelId="{A08A59F5-D7BD-4510-AE7F-903B3EE705B3}" type="presParOf" srcId="{5FA77DCA-65D7-41BE-89C7-83FAD36C6D14}" destId="{264C90DD-D6DC-43C9-9C19-24B9697E9739}" srcOrd="0" destOrd="0" presId="urn:microsoft.com/office/officeart/2005/8/layout/list1"/>
    <dgm:cxn modelId="{578D1B6D-F268-47AD-A47A-3AEAA0183BE8}" type="presParOf" srcId="{264C90DD-D6DC-43C9-9C19-24B9697E9739}" destId="{AA497298-2EAB-40A8-A0A5-8B2B68E5BA61}" srcOrd="0" destOrd="0" presId="urn:microsoft.com/office/officeart/2005/8/layout/list1"/>
    <dgm:cxn modelId="{C33B7D6D-C867-404D-B542-F9658966F7CC}" type="presParOf" srcId="{264C90DD-D6DC-43C9-9C19-24B9697E9739}" destId="{5CE4CBFE-5E08-4756-870C-1AD38EFAAD65}" srcOrd="1" destOrd="0" presId="urn:microsoft.com/office/officeart/2005/8/layout/list1"/>
    <dgm:cxn modelId="{67E60056-2D46-4F86-8F27-788B73E4E331}" type="presParOf" srcId="{5FA77DCA-65D7-41BE-89C7-83FAD36C6D14}" destId="{F6193278-E513-42F2-92D8-FD2C247977E2}" srcOrd="1" destOrd="0" presId="urn:microsoft.com/office/officeart/2005/8/layout/list1"/>
    <dgm:cxn modelId="{2B00487F-042F-47A1-9B12-1849AB48D630}" type="presParOf" srcId="{5FA77DCA-65D7-41BE-89C7-83FAD36C6D14}" destId="{20391821-3111-45B9-91E2-B91CA606B8E9}"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A50D1B0-B381-4115-A171-57ABE1AB23E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33A98E5-71C9-4049-BB0B-31279487E486}">
      <dgm:prSet/>
      <dgm:spPr/>
      <dgm:t>
        <a:bodyPr/>
        <a:lstStyle/>
        <a:p>
          <a:r>
            <a:rPr lang="de-DE" noProof="0" dirty="0"/>
            <a:t>Übergangsphase</a:t>
          </a:r>
        </a:p>
      </dgm:t>
    </dgm:pt>
    <dgm:pt modelId="{209EC44A-309A-4239-9151-E5251D9C50C4}" type="parTrans" cxnId="{C5CF91F9-40DE-4EC2-917F-EBEA255AC991}">
      <dgm:prSet/>
      <dgm:spPr/>
      <dgm:t>
        <a:bodyPr/>
        <a:lstStyle/>
        <a:p>
          <a:endParaRPr lang="en-US"/>
        </a:p>
      </dgm:t>
    </dgm:pt>
    <dgm:pt modelId="{B4C8C3EB-BEE5-4230-9CEC-7CB9AA929A38}" type="sibTrans" cxnId="{C5CF91F9-40DE-4EC2-917F-EBEA255AC991}">
      <dgm:prSet/>
      <dgm:spPr/>
      <dgm:t>
        <a:bodyPr/>
        <a:lstStyle/>
        <a:p>
          <a:endParaRPr lang="en-US"/>
        </a:p>
      </dgm:t>
    </dgm:pt>
    <dgm:pt modelId="{918673C7-BD28-4EF1-A911-39D396E8F8FC}">
      <dgm:prSet/>
      <dgm:spPr/>
      <dgm:t>
        <a:bodyPr/>
        <a:lstStyle/>
        <a:p>
          <a:r>
            <a:rPr lang="de-DE" noProof="0" dirty="0"/>
            <a:t>Herbst </a:t>
          </a:r>
          <a:r>
            <a:rPr lang="de-DE" noProof="0" dirty="0" err="1"/>
            <a:t>DiV</a:t>
          </a:r>
          <a:r>
            <a:rPr lang="de-DE" noProof="0" dirty="0"/>
            <a:t> 2025 Mischform aus alt und neu</a:t>
          </a:r>
        </a:p>
      </dgm:t>
    </dgm:pt>
    <dgm:pt modelId="{84E30EFA-F7C7-4EE0-836B-093576D41262}" type="parTrans" cxnId="{5EBEBD84-2128-4261-B267-9D956B3623E8}">
      <dgm:prSet/>
      <dgm:spPr/>
      <dgm:t>
        <a:bodyPr/>
        <a:lstStyle/>
        <a:p>
          <a:endParaRPr lang="en-US"/>
        </a:p>
      </dgm:t>
    </dgm:pt>
    <dgm:pt modelId="{392BEE07-081F-463E-A10B-4F27F8A79797}" type="sibTrans" cxnId="{5EBEBD84-2128-4261-B267-9D956B3623E8}">
      <dgm:prSet/>
      <dgm:spPr/>
      <dgm:t>
        <a:bodyPr/>
        <a:lstStyle/>
        <a:p>
          <a:endParaRPr lang="en-US"/>
        </a:p>
      </dgm:t>
    </dgm:pt>
    <dgm:pt modelId="{E1E89B77-A4B5-43D4-86E9-2C8F4B8F4CE1}">
      <dgm:prSet/>
      <dgm:spPr/>
      <dgm:t>
        <a:bodyPr/>
        <a:lstStyle/>
        <a:p>
          <a:r>
            <a:rPr lang="de-DE" noProof="0" dirty="0"/>
            <a:t>Möglichst ab Frühjahr 2026 reine Versammlung in der neuen Struktur</a:t>
          </a:r>
        </a:p>
      </dgm:t>
    </dgm:pt>
    <dgm:pt modelId="{B9B255B4-481C-4839-BDC8-C25B13F1C597}" type="parTrans" cxnId="{7D60B7B8-65C8-41FA-9618-86CC1B4C6405}">
      <dgm:prSet/>
      <dgm:spPr/>
      <dgm:t>
        <a:bodyPr/>
        <a:lstStyle/>
        <a:p>
          <a:endParaRPr lang="de-DE"/>
        </a:p>
      </dgm:t>
    </dgm:pt>
    <dgm:pt modelId="{EB838BCE-EED7-4F8D-86BF-1DF262308273}" type="sibTrans" cxnId="{7D60B7B8-65C8-41FA-9618-86CC1B4C6405}">
      <dgm:prSet/>
      <dgm:spPr/>
      <dgm:t>
        <a:bodyPr/>
        <a:lstStyle/>
        <a:p>
          <a:endParaRPr lang="de-DE"/>
        </a:p>
      </dgm:t>
    </dgm:pt>
    <dgm:pt modelId="{FFC85365-CC0B-4F6F-AF76-15D25954F9AB}">
      <dgm:prSet/>
      <dgm:spPr/>
      <dgm:t>
        <a:bodyPr/>
        <a:lstStyle/>
        <a:p>
          <a:endParaRPr lang="de-DE" noProof="0" dirty="0"/>
        </a:p>
      </dgm:t>
    </dgm:pt>
    <dgm:pt modelId="{4CCD259F-4BCD-4B7B-9A1D-3020CF3CBA9C}" type="parTrans" cxnId="{6C3447AC-825F-4CA3-AEE5-6D6447301BBB}">
      <dgm:prSet/>
      <dgm:spPr/>
      <dgm:t>
        <a:bodyPr/>
        <a:lstStyle/>
        <a:p>
          <a:endParaRPr lang="de-DE"/>
        </a:p>
      </dgm:t>
    </dgm:pt>
    <dgm:pt modelId="{B8974CA4-1B91-4C0B-A8E9-9EEA709DBDB9}" type="sibTrans" cxnId="{6C3447AC-825F-4CA3-AEE5-6D6447301BBB}">
      <dgm:prSet/>
      <dgm:spPr/>
      <dgm:t>
        <a:bodyPr/>
        <a:lstStyle/>
        <a:p>
          <a:endParaRPr lang="de-DE"/>
        </a:p>
      </dgm:t>
    </dgm:pt>
    <dgm:pt modelId="{5FA77DCA-65D7-41BE-89C7-83FAD36C6D14}" type="pres">
      <dgm:prSet presAssocID="{EA50D1B0-B381-4115-A171-57ABE1AB23EA}" presName="linear" presStyleCnt="0">
        <dgm:presLayoutVars>
          <dgm:dir/>
          <dgm:animLvl val="lvl"/>
          <dgm:resizeHandles val="exact"/>
        </dgm:presLayoutVars>
      </dgm:prSet>
      <dgm:spPr/>
    </dgm:pt>
    <dgm:pt modelId="{264C90DD-D6DC-43C9-9C19-24B9697E9739}" type="pres">
      <dgm:prSet presAssocID="{833A98E5-71C9-4049-BB0B-31279487E486}" presName="parentLin" presStyleCnt="0"/>
      <dgm:spPr/>
    </dgm:pt>
    <dgm:pt modelId="{AA497298-2EAB-40A8-A0A5-8B2B68E5BA61}" type="pres">
      <dgm:prSet presAssocID="{833A98E5-71C9-4049-BB0B-31279487E486}" presName="parentLeftMargin" presStyleLbl="node1" presStyleIdx="0" presStyleCnt="1"/>
      <dgm:spPr/>
    </dgm:pt>
    <dgm:pt modelId="{5CE4CBFE-5E08-4756-870C-1AD38EFAAD65}" type="pres">
      <dgm:prSet presAssocID="{833A98E5-71C9-4049-BB0B-31279487E486}" presName="parentText" presStyleLbl="node1" presStyleIdx="0" presStyleCnt="1">
        <dgm:presLayoutVars>
          <dgm:chMax val="0"/>
          <dgm:bulletEnabled val="1"/>
        </dgm:presLayoutVars>
      </dgm:prSet>
      <dgm:spPr/>
    </dgm:pt>
    <dgm:pt modelId="{F6193278-E513-42F2-92D8-FD2C247977E2}" type="pres">
      <dgm:prSet presAssocID="{833A98E5-71C9-4049-BB0B-31279487E486}" presName="negativeSpace" presStyleCnt="0"/>
      <dgm:spPr/>
    </dgm:pt>
    <dgm:pt modelId="{20391821-3111-45B9-91E2-B91CA606B8E9}" type="pres">
      <dgm:prSet presAssocID="{833A98E5-71C9-4049-BB0B-31279487E486}" presName="childText" presStyleLbl="conFgAcc1" presStyleIdx="0" presStyleCnt="1" custLinFactNeighborX="-110" custLinFactNeighborY="1059">
        <dgm:presLayoutVars>
          <dgm:bulletEnabled val="1"/>
        </dgm:presLayoutVars>
      </dgm:prSet>
      <dgm:spPr/>
    </dgm:pt>
  </dgm:ptLst>
  <dgm:cxnLst>
    <dgm:cxn modelId="{EF6E1608-7F9D-495A-AB75-26EA973308AD}" type="presOf" srcId="{E1E89B77-A4B5-43D4-86E9-2C8F4B8F4CE1}" destId="{20391821-3111-45B9-91E2-B91CA606B8E9}" srcOrd="0" destOrd="1" presId="urn:microsoft.com/office/officeart/2005/8/layout/list1"/>
    <dgm:cxn modelId="{12100E0E-6C22-4382-9709-369D1E9690F2}" type="presOf" srcId="{833A98E5-71C9-4049-BB0B-31279487E486}" destId="{5CE4CBFE-5E08-4756-870C-1AD38EFAAD65}" srcOrd="1" destOrd="0" presId="urn:microsoft.com/office/officeart/2005/8/layout/list1"/>
    <dgm:cxn modelId="{C863C074-9157-4D87-AC18-1A9CE85F9627}" type="presOf" srcId="{EA50D1B0-B381-4115-A171-57ABE1AB23EA}" destId="{5FA77DCA-65D7-41BE-89C7-83FAD36C6D14}" srcOrd="0" destOrd="0" presId="urn:microsoft.com/office/officeart/2005/8/layout/list1"/>
    <dgm:cxn modelId="{5EBEBD84-2128-4261-B267-9D956B3623E8}" srcId="{833A98E5-71C9-4049-BB0B-31279487E486}" destId="{918673C7-BD28-4EF1-A911-39D396E8F8FC}" srcOrd="0" destOrd="0" parTransId="{84E30EFA-F7C7-4EE0-836B-093576D41262}" sibTransId="{392BEE07-081F-463E-A10B-4F27F8A79797}"/>
    <dgm:cxn modelId="{0B129C94-B0C6-4EAA-8AE6-56B121859389}" type="presOf" srcId="{FFC85365-CC0B-4F6F-AF76-15D25954F9AB}" destId="{20391821-3111-45B9-91E2-B91CA606B8E9}" srcOrd="0" destOrd="2" presId="urn:microsoft.com/office/officeart/2005/8/layout/list1"/>
    <dgm:cxn modelId="{6C3447AC-825F-4CA3-AEE5-6D6447301BBB}" srcId="{833A98E5-71C9-4049-BB0B-31279487E486}" destId="{FFC85365-CC0B-4F6F-AF76-15D25954F9AB}" srcOrd="2" destOrd="0" parTransId="{4CCD259F-4BCD-4B7B-9A1D-3020CF3CBA9C}" sibTransId="{B8974CA4-1B91-4C0B-A8E9-9EEA709DBDB9}"/>
    <dgm:cxn modelId="{7D60B7B8-65C8-41FA-9618-86CC1B4C6405}" srcId="{833A98E5-71C9-4049-BB0B-31279487E486}" destId="{E1E89B77-A4B5-43D4-86E9-2C8F4B8F4CE1}" srcOrd="1" destOrd="0" parTransId="{B9B255B4-481C-4839-BDC8-C25B13F1C597}" sibTransId="{EB838BCE-EED7-4F8D-86BF-1DF262308273}"/>
    <dgm:cxn modelId="{961FDAEC-4031-40D2-B14B-00AE178864CE}" type="presOf" srcId="{833A98E5-71C9-4049-BB0B-31279487E486}" destId="{AA497298-2EAB-40A8-A0A5-8B2B68E5BA61}" srcOrd="0" destOrd="0" presId="urn:microsoft.com/office/officeart/2005/8/layout/list1"/>
    <dgm:cxn modelId="{C5CF91F9-40DE-4EC2-917F-EBEA255AC991}" srcId="{EA50D1B0-B381-4115-A171-57ABE1AB23EA}" destId="{833A98E5-71C9-4049-BB0B-31279487E486}" srcOrd="0" destOrd="0" parTransId="{209EC44A-309A-4239-9151-E5251D9C50C4}" sibTransId="{B4C8C3EB-BEE5-4230-9CEC-7CB9AA929A38}"/>
    <dgm:cxn modelId="{07D45BFC-A025-45CB-A760-1B71B3CAD2F8}" type="presOf" srcId="{918673C7-BD28-4EF1-A911-39D396E8F8FC}" destId="{20391821-3111-45B9-91E2-B91CA606B8E9}" srcOrd="0" destOrd="0" presId="urn:microsoft.com/office/officeart/2005/8/layout/list1"/>
    <dgm:cxn modelId="{A08A59F5-D7BD-4510-AE7F-903B3EE705B3}" type="presParOf" srcId="{5FA77DCA-65D7-41BE-89C7-83FAD36C6D14}" destId="{264C90DD-D6DC-43C9-9C19-24B9697E9739}" srcOrd="0" destOrd="0" presId="urn:microsoft.com/office/officeart/2005/8/layout/list1"/>
    <dgm:cxn modelId="{578D1B6D-F268-47AD-A47A-3AEAA0183BE8}" type="presParOf" srcId="{264C90DD-D6DC-43C9-9C19-24B9697E9739}" destId="{AA497298-2EAB-40A8-A0A5-8B2B68E5BA61}" srcOrd="0" destOrd="0" presId="urn:microsoft.com/office/officeart/2005/8/layout/list1"/>
    <dgm:cxn modelId="{C33B7D6D-C867-404D-B542-F9658966F7CC}" type="presParOf" srcId="{264C90DD-D6DC-43C9-9C19-24B9697E9739}" destId="{5CE4CBFE-5E08-4756-870C-1AD38EFAAD65}" srcOrd="1" destOrd="0" presId="urn:microsoft.com/office/officeart/2005/8/layout/list1"/>
    <dgm:cxn modelId="{67E60056-2D46-4F86-8F27-788B73E4E331}" type="presParOf" srcId="{5FA77DCA-65D7-41BE-89C7-83FAD36C6D14}" destId="{F6193278-E513-42F2-92D8-FD2C247977E2}" srcOrd="1" destOrd="0" presId="urn:microsoft.com/office/officeart/2005/8/layout/list1"/>
    <dgm:cxn modelId="{2B00487F-042F-47A1-9B12-1849AB48D630}" type="presParOf" srcId="{5FA77DCA-65D7-41BE-89C7-83FAD36C6D14}" destId="{20391821-3111-45B9-91E2-B91CA606B8E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D0FFAE-FABE-4A64-8448-B1785A273C40}"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1AA3F425-923A-4013-8569-F6A64D32600D}">
      <dgm:prSet/>
      <dgm:spPr/>
      <dgm:t>
        <a:bodyPr/>
        <a:lstStyle/>
        <a:p>
          <a:r>
            <a:rPr lang="de-DE"/>
            <a:t>Die Diözesanversammlung ist reine Delegiertenversammlung</a:t>
          </a:r>
          <a:endParaRPr lang="en-US"/>
        </a:p>
      </dgm:t>
    </dgm:pt>
    <dgm:pt modelId="{A294D6E3-2942-494F-B281-E54314863420}" type="parTrans" cxnId="{A351AF26-0590-4886-9CD6-E8038EFEAA8E}">
      <dgm:prSet/>
      <dgm:spPr/>
      <dgm:t>
        <a:bodyPr/>
        <a:lstStyle/>
        <a:p>
          <a:endParaRPr lang="en-US"/>
        </a:p>
      </dgm:t>
    </dgm:pt>
    <dgm:pt modelId="{19B0B894-EC6F-4A3A-AE74-A70712FF5241}" type="sibTrans" cxnId="{A351AF26-0590-4886-9CD6-E8038EFEAA8E}">
      <dgm:prSet/>
      <dgm:spPr/>
      <dgm:t>
        <a:bodyPr/>
        <a:lstStyle/>
        <a:p>
          <a:endParaRPr lang="en-US"/>
        </a:p>
      </dgm:t>
    </dgm:pt>
    <dgm:pt modelId="{A55463FF-CB32-486D-86A7-AD78DF8FD8AB}">
      <dgm:prSet/>
      <dgm:spPr/>
      <dgm:t>
        <a:bodyPr/>
        <a:lstStyle/>
        <a:p>
          <a:r>
            <a:rPr lang="de-DE" dirty="0"/>
            <a:t>Delegierte sind die gewählten Vertreter der Regionen oder (falls keine Region existiert) einzelne Personen der Ortsebene aus dem Bereich</a:t>
          </a:r>
          <a:endParaRPr lang="en-US" dirty="0"/>
        </a:p>
      </dgm:t>
    </dgm:pt>
    <dgm:pt modelId="{4C9F79EE-45B3-407C-BB41-82ADE8C9ECC0}" type="parTrans" cxnId="{05AD21E0-D893-4199-9537-5F04AE39C749}">
      <dgm:prSet/>
      <dgm:spPr/>
      <dgm:t>
        <a:bodyPr/>
        <a:lstStyle/>
        <a:p>
          <a:endParaRPr lang="en-US"/>
        </a:p>
      </dgm:t>
    </dgm:pt>
    <dgm:pt modelId="{B21F502F-B3E9-4E9A-A0A3-88354168FF94}" type="sibTrans" cxnId="{05AD21E0-D893-4199-9537-5F04AE39C749}">
      <dgm:prSet/>
      <dgm:spPr/>
      <dgm:t>
        <a:bodyPr/>
        <a:lstStyle/>
        <a:p>
          <a:endParaRPr lang="en-US"/>
        </a:p>
      </dgm:t>
    </dgm:pt>
    <dgm:pt modelId="{4CA75893-9DF6-4967-8816-BFB8383C66EB}">
      <dgm:prSet/>
      <dgm:spPr/>
      <dgm:t>
        <a:bodyPr/>
        <a:lstStyle/>
        <a:p>
          <a:r>
            <a:rPr lang="de-DE" dirty="0"/>
            <a:t>Die Regionen orientieren sich an den aktuell von den Minis verwendeten Dekanaten/Dekanatsbezirken</a:t>
          </a:r>
          <a:endParaRPr lang="en-US" dirty="0"/>
        </a:p>
      </dgm:t>
    </dgm:pt>
    <dgm:pt modelId="{14215FA8-F848-46EE-B641-80904E7ED3A6}" type="parTrans" cxnId="{C5D137E9-7C97-4D4C-8AF8-20CEEE27FC43}">
      <dgm:prSet/>
      <dgm:spPr/>
      <dgm:t>
        <a:bodyPr/>
        <a:lstStyle/>
        <a:p>
          <a:endParaRPr lang="en-US"/>
        </a:p>
      </dgm:t>
    </dgm:pt>
    <dgm:pt modelId="{930953A8-0AEF-4E4E-8245-817EE7E5C181}" type="sibTrans" cxnId="{C5D137E9-7C97-4D4C-8AF8-20CEEE27FC43}">
      <dgm:prSet/>
      <dgm:spPr/>
      <dgm:t>
        <a:bodyPr/>
        <a:lstStyle/>
        <a:p>
          <a:endParaRPr lang="en-US"/>
        </a:p>
      </dgm:t>
    </dgm:pt>
    <dgm:pt modelId="{FC72D094-EE26-4D4C-9EED-9651F7B1D196}">
      <dgm:prSet/>
      <dgm:spPr/>
      <dgm:t>
        <a:bodyPr/>
        <a:lstStyle/>
        <a:p>
          <a:r>
            <a:rPr lang="de-DE"/>
            <a:t>Änderung der Ebenen obligt der Diözesanversammlung</a:t>
          </a:r>
          <a:endParaRPr lang="en-US"/>
        </a:p>
      </dgm:t>
    </dgm:pt>
    <dgm:pt modelId="{5D0C74D6-F3AD-44E3-95D7-3B901AF9E6F2}" type="parTrans" cxnId="{CE13C6BA-EA99-4183-991A-9D3797DC9A31}">
      <dgm:prSet/>
      <dgm:spPr/>
      <dgm:t>
        <a:bodyPr/>
        <a:lstStyle/>
        <a:p>
          <a:endParaRPr lang="en-US"/>
        </a:p>
      </dgm:t>
    </dgm:pt>
    <dgm:pt modelId="{38E7E043-30B4-4C01-84C7-BC8CDAF6AB56}" type="sibTrans" cxnId="{CE13C6BA-EA99-4183-991A-9D3797DC9A31}">
      <dgm:prSet/>
      <dgm:spPr/>
      <dgm:t>
        <a:bodyPr/>
        <a:lstStyle/>
        <a:p>
          <a:endParaRPr lang="en-US"/>
        </a:p>
      </dgm:t>
    </dgm:pt>
    <dgm:pt modelId="{B7E5ED52-1249-4100-B0C4-D990BAF1CB7F}" type="pres">
      <dgm:prSet presAssocID="{0DD0FFAE-FABE-4A64-8448-B1785A273C40}" presName="linear" presStyleCnt="0">
        <dgm:presLayoutVars>
          <dgm:animLvl val="lvl"/>
          <dgm:resizeHandles val="exact"/>
        </dgm:presLayoutVars>
      </dgm:prSet>
      <dgm:spPr/>
    </dgm:pt>
    <dgm:pt modelId="{C203663F-DC71-42EB-A8E9-45873A59ECAF}" type="pres">
      <dgm:prSet presAssocID="{1AA3F425-923A-4013-8569-F6A64D32600D}" presName="parentText" presStyleLbl="node1" presStyleIdx="0" presStyleCnt="4">
        <dgm:presLayoutVars>
          <dgm:chMax val="0"/>
          <dgm:bulletEnabled val="1"/>
        </dgm:presLayoutVars>
      </dgm:prSet>
      <dgm:spPr/>
    </dgm:pt>
    <dgm:pt modelId="{E7D49A64-6D40-4894-8952-0C410960C5D5}" type="pres">
      <dgm:prSet presAssocID="{19B0B894-EC6F-4A3A-AE74-A70712FF5241}" presName="spacer" presStyleCnt="0"/>
      <dgm:spPr/>
    </dgm:pt>
    <dgm:pt modelId="{BBA3E9A6-E03B-4C85-82CB-49AD165AF674}" type="pres">
      <dgm:prSet presAssocID="{A55463FF-CB32-486D-86A7-AD78DF8FD8AB}" presName="parentText" presStyleLbl="node1" presStyleIdx="1" presStyleCnt="4">
        <dgm:presLayoutVars>
          <dgm:chMax val="0"/>
          <dgm:bulletEnabled val="1"/>
        </dgm:presLayoutVars>
      </dgm:prSet>
      <dgm:spPr/>
    </dgm:pt>
    <dgm:pt modelId="{54A19C68-DD73-42C3-B7C7-62FDE8B890A9}" type="pres">
      <dgm:prSet presAssocID="{B21F502F-B3E9-4E9A-A0A3-88354168FF94}" presName="spacer" presStyleCnt="0"/>
      <dgm:spPr/>
    </dgm:pt>
    <dgm:pt modelId="{55BBBABD-2C52-4DF9-B169-F525ECC82ED1}" type="pres">
      <dgm:prSet presAssocID="{4CA75893-9DF6-4967-8816-BFB8383C66EB}" presName="parentText" presStyleLbl="node1" presStyleIdx="2" presStyleCnt="4">
        <dgm:presLayoutVars>
          <dgm:chMax val="0"/>
          <dgm:bulletEnabled val="1"/>
        </dgm:presLayoutVars>
      </dgm:prSet>
      <dgm:spPr/>
    </dgm:pt>
    <dgm:pt modelId="{E5DB6467-81D4-44AA-ABBE-D7219D993B12}" type="pres">
      <dgm:prSet presAssocID="{930953A8-0AEF-4E4E-8245-817EE7E5C181}" presName="spacer" presStyleCnt="0"/>
      <dgm:spPr/>
    </dgm:pt>
    <dgm:pt modelId="{93BB6A5C-328A-405D-9A6C-69900A8E485A}" type="pres">
      <dgm:prSet presAssocID="{FC72D094-EE26-4D4C-9EED-9651F7B1D196}" presName="parentText" presStyleLbl="node1" presStyleIdx="3" presStyleCnt="4">
        <dgm:presLayoutVars>
          <dgm:chMax val="0"/>
          <dgm:bulletEnabled val="1"/>
        </dgm:presLayoutVars>
      </dgm:prSet>
      <dgm:spPr/>
    </dgm:pt>
  </dgm:ptLst>
  <dgm:cxnLst>
    <dgm:cxn modelId="{756B5013-377F-4288-B6C6-EAFFEB7EE6AB}" type="presOf" srcId="{FC72D094-EE26-4D4C-9EED-9651F7B1D196}" destId="{93BB6A5C-328A-405D-9A6C-69900A8E485A}" srcOrd="0" destOrd="0" presId="urn:microsoft.com/office/officeart/2005/8/layout/vList2"/>
    <dgm:cxn modelId="{5ED8171C-8863-40CB-93BF-C7D586FEACAB}" type="presOf" srcId="{1AA3F425-923A-4013-8569-F6A64D32600D}" destId="{C203663F-DC71-42EB-A8E9-45873A59ECAF}" srcOrd="0" destOrd="0" presId="urn:microsoft.com/office/officeart/2005/8/layout/vList2"/>
    <dgm:cxn modelId="{A351AF26-0590-4886-9CD6-E8038EFEAA8E}" srcId="{0DD0FFAE-FABE-4A64-8448-B1785A273C40}" destId="{1AA3F425-923A-4013-8569-F6A64D32600D}" srcOrd="0" destOrd="0" parTransId="{A294D6E3-2942-494F-B281-E54314863420}" sibTransId="{19B0B894-EC6F-4A3A-AE74-A70712FF5241}"/>
    <dgm:cxn modelId="{39556938-C5F3-4EE2-A27E-10E6932A7352}" type="presOf" srcId="{A55463FF-CB32-486D-86A7-AD78DF8FD8AB}" destId="{BBA3E9A6-E03B-4C85-82CB-49AD165AF674}" srcOrd="0" destOrd="0" presId="urn:microsoft.com/office/officeart/2005/8/layout/vList2"/>
    <dgm:cxn modelId="{FEB95971-86B0-4ACC-9C06-36C62BB57E87}" type="presOf" srcId="{4CA75893-9DF6-4967-8816-BFB8383C66EB}" destId="{55BBBABD-2C52-4DF9-B169-F525ECC82ED1}" srcOrd="0" destOrd="0" presId="urn:microsoft.com/office/officeart/2005/8/layout/vList2"/>
    <dgm:cxn modelId="{1016F478-E697-47DD-B396-ABAA7165AC2B}" type="presOf" srcId="{0DD0FFAE-FABE-4A64-8448-B1785A273C40}" destId="{B7E5ED52-1249-4100-B0C4-D990BAF1CB7F}" srcOrd="0" destOrd="0" presId="urn:microsoft.com/office/officeart/2005/8/layout/vList2"/>
    <dgm:cxn modelId="{CE13C6BA-EA99-4183-991A-9D3797DC9A31}" srcId="{0DD0FFAE-FABE-4A64-8448-B1785A273C40}" destId="{FC72D094-EE26-4D4C-9EED-9651F7B1D196}" srcOrd="3" destOrd="0" parTransId="{5D0C74D6-F3AD-44E3-95D7-3B901AF9E6F2}" sibTransId="{38E7E043-30B4-4C01-84C7-BC8CDAF6AB56}"/>
    <dgm:cxn modelId="{05AD21E0-D893-4199-9537-5F04AE39C749}" srcId="{0DD0FFAE-FABE-4A64-8448-B1785A273C40}" destId="{A55463FF-CB32-486D-86A7-AD78DF8FD8AB}" srcOrd="1" destOrd="0" parTransId="{4C9F79EE-45B3-407C-BB41-82ADE8C9ECC0}" sibTransId="{B21F502F-B3E9-4E9A-A0A3-88354168FF94}"/>
    <dgm:cxn modelId="{C5D137E9-7C97-4D4C-8AF8-20CEEE27FC43}" srcId="{0DD0FFAE-FABE-4A64-8448-B1785A273C40}" destId="{4CA75893-9DF6-4967-8816-BFB8383C66EB}" srcOrd="2" destOrd="0" parTransId="{14215FA8-F848-46EE-B641-80904E7ED3A6}" sibTransId="{930953A8-0AEF-4E4E-8245-817EE7E5C181}"/>
    <dgm:cxn modelId="{E065CEF5-2C42-4986-AF86-B3562D12438B}" type="presParOf" srcId="{B7E5ED52-1249-4100-B0C4-D990BAF1CB7F}" destId="{C203663F-DC71-42EB-A8E9-45873A59ECAF}" srcOrd="0" destOrd="0" presId="urn:microsoft.com/office/officeart/2005/8/layout/vList2"/>
    <dgm:cxn modelId="{B85A2EBA-8D26-43D4-9AF7-175444405624}" type="presParOf" srcId="{B7E5ED52-1249-4100-B0C4-D990BAF1CB7F}" destId="{E7D49A64-6D40-4894-8952-0C410960C5D5}" srcOrd="1" destOrd="0" presId="urn:microsoft.com/office/officeart/2005/8/layout/vList2"/>
    <dgm:cxn modelId="{D2039F0F-DABA-47AB-8EDA-98E313718679}" type="presParOf" srcId="{B7E5ED52-1249-4100-B0C4-D990BAF1CB7F}" destId="{BBA3E9A6-E03B-4C85-82CB-49AD165AF674}" srcOrd="2" destOrd="0" presId="urn:microsoft.com/office/officeart/2005/8/layout/vList2"/>
    <dgm:cxn modelId="{E897CD83-A0F3-4973-B68C-5D3A9A7EB625}" type="presParOf" srcId="{B7E5ED52-1249-4100-B0C4-D990BAF1CB7F}" destId="{54A19C68-DD73-42C3-B7C7-62FDE8B890A9}" srcOrd="3" destOrd="0" presId="urn:microsoft.com/office/officeart/2005/8/layout/vList2"/>
    <dgm:cxn modelId="{10138A2E-DB97-47A6-A31A-F93F54364887}" type="presParOf" srcId="{B7E5ED52-1249-4100-B0C4-D990BAF1CB7F}" destId="{55BBBABD-2C52-4DF9-B169-F525ECC82ED1}" srcOrd="4" destOrd="0" presId="urn:microsoft.com/office/officeart/2005/8/layout/vList2"/>
    <dgm:cxn modelId="{6EDFC5FE-005B-40F0-8623-F22C1F620E01}" type="presParOf" srcId="{B7E5ED52-1249-4100-B0C4-D990BAF1CB7F}" destId="{E5DB6467-81D4-44AA-ABBE-D7219D993B12}" srcOrd="5" destOrd="0" presId="urn:microsoft.com/office/officeart/2005/8/layout/vList2"/>
    <dgm:cxn modelId="{C758A2B5-04AB-40D7-BA55-158416F21875}" type="presParOf" srcId="{B7E5ED52-1249-4100-B0C4-D990BAF1CB7F}" destId="{93BB6A5C-328A-405D-9A6C-69900A8E485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1EE145-8BC9-45E6-9408-39C32D9626A8}" type="doc">
      <dgm:prSet loTypeId="urn:microsoft.com/office/officeart/2018/2/layout/IconLabelDescriptionList" loCatId="icon" qsTypeId="urn:microsoft.com/office/officeart/2005/8/quickstyle/simple1" qsCatId="simple" csTypeId="urn:microsoft.com/office/officeart/2005/8/colors/colorful2" csCatId="colorful" phldr="1"/>
      <dgm:spPr/>
      <dgm:t>
        <a:bodyPr/>
        <a:lstStyle/>
        <a:p>
          <a:endParaRPr lang="en-US"/>
        </a:p>
      </dgm:t>
    </dgm:pt>
    <dgm:pt modelId="{A448CE99-BBAE-470A-8B75-13B676F1B947}">
      <dgm:prSet custT="1"/>
      <dgm:spPr/>
      <dgm:t>
        <a:bodyPr/>
        <a:lstStyle/>
        <a:p>
          <a:pPr>
            <a:lnSpc>
              <a:spcPct val="100000"/>
            </a:lnSpc>
            <a:defRPr b="1"/>
          </a:pPr>
          <a:r>
            <a:rPr lang="de-DE" sz="2300" noProof="0" dirty="0"/>
            <a:t>Zusammensetzung der Diözesanoberminis:</a:t>
          </a:r>
        </a:p>
      </dgm:t>
    </dgm:pt>
    <dgm:pt modelId="{3F7745B7-0422-4113-BA82-3E9765E82D08}" type="parTrans" cxnId="{AB4C194C-8B50-4EE5-BFC3-897F83CC1858}">
      <dgm:prSet/>
      <dgm:spPr/>
      <dgm:t>
        <a:bodyPr/>
        <a:lstStyle/>
        <a:p>
          <a:endParaRPr lang="en-US"/>
        </a:p>
      </dgm:t>
    </dgm:pt>
    <dgm:pt modelId="{319CD7C7-0D29-4397-9642-6F54BD156900}" type="sibTrans" cxnId="{AB4C194C-8B50-4EE5-BFC3-897F83CC1858}">
      <dgm:prSet/>
      <dgm:spPr/>
      <dgm:t>
        <a:bodyPr/>
        <a:lstStyle/>
        <a:p>
          <a:endParaRPr lang="en-US"/>
        </a:p>
      </dgm:t>
    </dgm:pt>
    <dgm:pt modelId="{129A3BD5-A551-44A6-A95C-F7E89E11FBD6}">
      <dgm:prSet custT="1"/>
      <dgm:spPr/>
      <dgm:t>
        <a:bodyPr/>
        <a:lstStyle/>
        <a:p>
          <a:pPr>
            <a:lnSpc>
              <a:spcPct val="100000"/>
            </a:lnSpc>
          </a:pPr>
          <a:r>
            <a:rPr lang="de-DE" sz="2000" noProof="0" dirty="0"/>
            <a:t>2/2/2 Männlich/Weiblich/ Geschlechtsunabhängig (gewählt auf der Versammlung)</a:t>
          </a:r>
        </a:p>
      </dgm:t>
    </dgm:pt>
    <dgm:pt modelId="{4E78E80B-F2F0-41E9-B22A-20E55192D9FB}" type="parTrans" cxnId="{4134674E-00D9-46D6-B0F7-283ACD9A1ADC}">
      <dgm:prSet/>
      <dgm:spPr/>
      <dgm:t>
        <a:bodyPr/>
        <a:lstStyle/>
        <a:p>
          <a:endParaRPr lang="en-US"/>
        </a:p>
      </dgm:t>
    </dgm:pt>
    <dgm:pt modelId="{94B165FF-761A-4606-B82E-3974CEEA6499}" type="sibTrans" cxnId="{4134674E-00D9-46D6-B0F7-283ACD9A1ADC}">
      <dgm:prSet/>
      <dgm:spPr/>
      <dgm:t>
        <a:bodyPr/>
        <a:lstStyle/>
        <a:p>
          <a:endParaRPr lang="en-US"/>
        </a:p>
      </dgm:t>
    </dgm:pt>
    <dgm:pt modelId="{49EB62FD-8317-4CCA-BE54-4D3E0D195763}">
      <dgm:prSet/>
      <dgm:spPr/>
      <dgm:t>
        <a:bodyPr/>
        <a:lstStyle/>
        <a:p>
          <a:pPr>
            <a:lnSpc>
              <a:spcPct val="100000"/>
            </a:lnSpc>
            <a:defRPr b="1"/>
          </a:pPr>
          <a:r>
            <a:rPr lang="de-DE" noProof="0" dirty="0"/>
            <a:t>Zusammensetzung der Versammlungen:</a:t>
          </a:r>
        </a:p>
      </dgm:t>
    </dgm:pt>
    <dgm:pt modelId="{20805AD0-AD60-4EE5-88E1-D3AE7AD99433}" type="parTrans" cxnId="{D692C6C2-BF16-4195-B7C6-60A8A042C426}">
      <dgm:prSet/>
      <dgm:spPr/>
      <dgm:t>
        <a:bodyPr/>
        <a:lstStyle/>
        <a:p>
          <a:endParaRPr lang="en-US"/>
        </a:p>
      </dgm:t>
    </dgm:pt>
    <dgm:pt modelId="{276E8548-E774-4841-9BD5-8B60C2D0182B}" type="sibTrans" cxnId="{D692C6C2-BF16-4195-B7C6-60A8A042C426}">
      <dgm:prSet/>
      <dgm:spPr/>
      <dgm:t>
        <a:bodyPr/>
        <a:lstStyle/>
        <a:p>
          <a:endParaRPr lang="en-US"/>
        </a:p>
      </dgm:t>
    </dgm:pt>
    <dgm:pt modelId="{2053CDDE-8EEB-405E-BF72-333E76899BAE}">
      <dgm:prSet custT="1"/>
      <dgm:spPr/>
      <dgm:t>
        <a:bodyPr/>
        <a:lstStyle/>
        <a:p>
          <a:pPr>
            <a:lnSpc>
              <a:spcPct val="100000"/>
            </a:lnSpc>
          </a:pPr>
          <a:r>
            <a:rPr lang="de-DE" sz="2000" noProof="0" dirty="0"/>
            <a:t>Delegiertenversammlung der Regionen und Diözesanoberminis</a:t>
          </a:r>
        </a:p>
      </dgm:t>
    </dgm:pt>
    <dgm:pt modelId="{2D0823B0-1F4C-4523-94FF-7C346684A085}" type="parTrans" cxnId="{A06C9D66-9F46-4EF6-A8A7-407585FFA79B}">
      <dgm:prSet/>
      <dgm:spPr/>
      <dgm:t>
        <a:bodyPr/>
        <a:lstStyle/>
        <a:p>
          <a:endParaRPr lang="en-US"/>
        </a:p>
      </dgm:t>
    </dgm:pt>
    <dgm:pt modelId="{5A3CCDBF-27CA-4B4D-A402-A8C7B5C283DF}" type="sibTrans" cxnId="{A06C9D66-9F46-4EF6-A8A7-407585FFA79B}">
      <dgm:prSet/>
      <dgm:spPr/>
      <dgm:t>
        <a:bodyPr/>
        <a:lstStyle/>
        <a:p>
          <a:endParaRPr lang="en-US"/>
        </a:p>
      </dgm:t>
    </dgm:pt>
    <dgm:pt modelId="{9BF25316-46B0-494E-88F5-49D5A62F612C}">
      <dgm:prSet/>
      <dgm:spPr/>
      <dgm:t>
        <a:bodyPr/>
        <a:lstStyle/>
        <a:p>
          <a:pPr>
            <a:lnSpc>
              <a:spcPct val="100000"/>
            </a:lnSpc>
            <a:defRPr b="1"/>
          </a:pPr>
          <a:r>
            <a:rPr lang="de-DE" noProof="0"/>
            <a:t>Stimmen:</a:t>
          </a:r>
        </a:p>
      </dgm:t>
    </dgm:pt>
    <dgm:pt modelId="{327E8E6F-62F2-4020-971F-0B353C0B6763}" type="parTrans" cxnId="{18B8B10E-4257-44CF-8B08-D547393A502C}">
      <dgm:prSet/>
      <dgm:spPr/>
      <dgm:t>
        <a:bodyPr/>
        <a:lstStyle/>
        <a:p>
          <a:endParaRPr lang="en-US"/>
        </a:p>
      </dgm:t>
    </dgm:pt>
    <dgm:pt modelId="{73D2CF61-99E4-4636-94A3-FDC1C545F018}" type="sibTrans" cxnId="{18B8B10E-4257-44CF-8B08-D547393A502C}">
      <dgm:prSet/>
      <dgm:spPr/>
      <dgm:t>
        <a:bodyPr/>
        <a:lstStyle/>
        <a:p>
          <a:endParaRPr lang="en-US"/>
        </a:p>
      </dgm:t>
    </dgm:pt>
    <dgm:pt modelId="{E59DD1A0-7732-4C09-881D-071FD167A832}">
      <dgm:prSet custT="1"/>
      <dgm:spPr/>
      <dgm:t>
        <a:bodyPr/>
        <a:lstStyle/>
        <a:p>
          <a:pPr>
            <a:lnSpc>
              <a:spcPct val="100000"/>
            </a:lnSpc>
          </a:pPr>
          <a:r>
            <a:rPr lang="de-DE" sz="2000" noProof="0" dirty="0"/>
            <a:t>Jede Region erhält gestaffelt nach Mitgliederzahl 2-5 Stimmen. Ortsgruppen grundsätzlich immer 2</a:t>
          </a:r>
        </a:p>
      </dgm:t>
    </dgm:pt>
    <dgm:pt modelId="{7C996C96-531F-46BB-93E5-94F554014596}" type="parTrans" cxnId="{5B24D441-87EC-4200-A83C-7383E95F29E9}">
      <dgm:prSet/>
      <dgm:spPr/>
      <dgm:t>
        <a:bodyPr/>
        <a:lstStyle/>
        <a:p>
          <a:endParaRPr lang="en-US"/>
        </a:p>
      </dgm:t>
    </dgm:pt>
    <dgm:pt modelId="{55DE57CC-D6DD-4245-A895-AE6385D92E3C}" type="sibTrans" cxnId="{5B24D441-87EC-4200-A83C-7383E95F29E9}">
      <dgm:prSet/>
      <dgm:spPr/>
      <dgm:t>
        <a:bodyPr/>
        <a:lstStyle/>
        <a:p>
          <a:endParaRPr lang="en-US"/>
        </a:p>
      </dgm:t>
    </dgm:pt>
    <dgm:pt modelId="{7D3D8037-DC2C-4003-932C-AB639C69FA9A}" type="pres">
      <dgm:prSet presAssocID="{C61EE145-8BC9-45E6-9408-39C32D9626A8}" presName="root" presStyleCnt="0">
        <dgm:presLayoutVars>
          <dgm:dir/>
          <dgm:resizeHandles val="exact"/>
        </dgm:presLayoutVars>
      </dgm:prSet>
      <dgm:spPr/>
    </dgm:pt>
    <dgm:pt modelId="{E1C9DE1A-CF4F-42A6-8FEF-64BEF453A298}" type="pres">
      <dgm:prSet presAssocID="{A448CE99-BBAE-470A-8B75-13B676F1B947}" presName="compNode" presStyleCnt="0"/>
      <dgm:spPr/>
    </dgm:pt>
    <dgm:pt modelId="{127997B3-713D-42AB-9C3C-FAC67475085A}" type="pres">
      <dgm:prSet presAssocID="{A448CE99-BBAE-470A-8B75-13B676F1B94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esprechung"/>
        </a:ext>
      </dgm:extLst>
    </dgm:pt>
    <dgm:pt modelId="{4233320C-564D-49F4-8BBA-2F11BD8FE82D}" type="pres">
      <dgm:prSet presAssocID="{A448CE99-BBAE-470A-8B75-13B676F1B947}" presName="iconSpace" presStyleCnt="0"/>
      <dgm:spPr/>
    </dgm:pt>
    <dgm:pt modelId="{89BDBA09-77CE-4BC4-8B62-58495C711188}" type="pres">
      <dgm:prSet presAssocID="{A448CE99-BBAE-470A-8B75-13B676F1B947}" presName="parTx" presStyleLbl="revTx" presStyleIdx="0" presStyleCnt="6">
        <dgm:presLayoutVars>
          <dgm:chMax val="0"/>
          <dgm:chPref val="0"/>
        </dgm:presLayoutVars>
      </dgm:prSet>
      <dgm:spPr/>
    </dgm:pt>
    <dgm:pt modelId="{761EDC00-8D4D-46E6-811D-9B5AE62B9CDE}" type="pres">
      <dgm:prSet presAssocID="{A448CE99-BBAE-470A-8B75-13B676F1B947}" presName="txSpace" presStyleCnt="0"/>
      <dgm:spPr/>
    </dgm:pt>
    <dgm:pt modelId="{EB372758-6650-4B2F-8CBE-4799E3EB0663}" type="pres">
      <dgm:prSet presAssocID="{A448CE99-BBAE-470A-8B75-13B676F1B947}" presName="desTx" presStyleLbl="revTx" presStyleIdx="1" presStyleCnt="6">
        <dgm:presLayoutVars/>
      </dgm:prSet>
      <dgm:spPr/>
    </dgm:pt>
    <dgm:pt modelId="{2BB07939-9113-484B-AB03-0D611E57C3A5}" type="pres">
      <dgm:prSet presAssocID="{319CD7C7-0D29-4397-9642-6F54BD156900}" presName="sibTrans" presStyleCnt="0"/>
      <dgm:spPr/>
    </dgm:pt>
    <dgm:pt modelId="{9F0D4D6B-CACF-425A-8360-278B4AD83543}" type="pres">
      <dgm:prSet presAssocID="{49EB62FD-8317-4CCA-BE54-4D3E0D195763}" presName="compNode" presStyleCnt="0"/>
      <dgm:spPr/>
    </dgm:pt>
    <dgm:pt modelId="{F22E58BF-5593-43CC-8B64-9C65C94BDC06}" type="pres">
      <dgm:prSet presAssocID="{49EB62FD-8317-4CCA-BE54-4D3E0D19576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ruppe"/>
        </a:ext>
      </dgm:extLst>
    </dgm:pt>
    <dgm:pt modelId="{F2FC8D76-C064-47EE-A4B9-88B61832A74E}" type="pres">
      <dgm:prSet presAssocID="{49EB62FD-8317-4CCA-BE54-4D3E0D195763}" presName="iconSpace" presStyleCnt="0"/>
      <dgm:spPr/>
    </dgm:pt>
    <dgm:pt modelId="{18E97920-7B84-4D0B-AEB1-BEF4BD28FB41}" type="pres">
      <dgm:prSet presAssocID="{49EB62FD-8317-4CCA-BE54-4D3E0D195763}" presName="parTx" presStyleLbl="revTx" presStyleIdx="2" presStyleCnt="6">
        <dgm:presLayoutVars>
          <dgm:chMax val="0"/>
          <dgm:chPref val="0"/>
        </dgm:presLayoutVars>
      </dgm:prSet>
      <dgm:spPr/>
    </dgm:pt>
    <dgm:pt modelId="{F42A1081-6F7D-4791-88B0-C945C37507F3}" type="pres">
      <dgm:prSet presAssocID="{49EB62FD-8317-4CCA-BE54-4D3E0D195763}" presName="txSpace" presStyleCnt="0"/>
      <dgm:spPr/>
    </dgm:pt>
    <dgm:pt modelId="{8F32F5E6-C82E-4B93-A51D-9D2434E36303}" type="pres">
      <dgm:prSet presAssocID="{49EB62FD-8317-4CCA-BE54-4D3E0D195763}" presName="desTx" presStyleLbl="revTx" presStyleIdx="3" presStyleCnt="6">
        <dgm:presLayoutVars/>
      </dgm:prSet>
      <dgm:spPr/>
    </dgm:pt>
    <dgm:pt modelId="{94A4C322-1AB4-4AEC-AAD4-58E4299F78A4}" type="pres">
      <dgm:prSet presAssocID="{276E8548-E774-4841-9BD5-8B60C2D0182B}" presName="sibTrans" presStyleCnt="0"/>
      <dgm:spPr/>
    </dgm:pt>
    <dgm:pt modelId="{69EE3C95-FDFE-48D5-BD2B-6A8D41AE3366}" type="pres">
      <dgm:prSet presAssocID="{9BF25316-46B0-494E-88F5-49D5A62F612C}" presName="compNode" presStyleCnt="0"/>
      <dgm:spPr/>
    </dgm:pt>
    <dgm:pt modelId="{0368CCEC-F7F7-4CB5-8485-C27B1F4D9402}" type="pres">
      <dgm:prSet presAssocID="{9BF25316-46B0-494E-88F5-49D5A62F612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äkchen"/>
        </a:ext>
      </dgm:extLst>
    </dgm:pt>
    <dgm:pt modelId="{545B659F-A3F2-45E7-B2E4-BBA56D2BE7FB}" type="pres">
      <dgm:prSet presAssocID="{9BF25316-46B0-494E-88F5-49D5A62F612C}" presName="iconSpace" presStyleCnt="0"/>
      <dgm:spPr/>
    </dgm:pt>
    <dgm:pt modelId="{E0164432-9979-469F-921D-6D2B3B7A8DEB}" type="pres">
      <dgm:prSet presAssocID="{9BF25316-46B0-494E-88F5-49D5A62F612C}" presName="parTx" presStyleLbl="revTx" presStyleIdx="4" presStyleCnt="6">
        <dgm:presLayoutVars>
          <dgm:chMax val="0"/>
          <dgm:chPref val="0"/>
        </dgm:presLayoutVars>
      </dgm:prSet>
      <dgm:spPr/>
    </dgm:pt>
    <dgm:pt modelId="{6C507F02-47C9-4891-866A-339F4B566458}" type="pres">
      <dgm:prSet presAssocID="{9BF25316-46B0-494E-88F5-49D5A62F612C}" presName="txSpace" presStyleCnt="0"/>
      <dgm:spPr/>
    </dgm:pt>
    <dgm:pt modelId="{C33E88DE-D14B-4CC2-B404-D0DC19BDEBD2}" type="pres">
      <dgm:prSet presAssocID="{9BF25316-46B0-494E-88F5-49D5A62F612C}" presName="desTx" presStyleLbl="revTx" presStyleIdx="5" presStyleCnt="6">
        <dgm:presLayoutVars/>
      </dgm:prSet>
      <dgm:spPr/>
    </dgm:pt>
  </dgm:ptLst>
  <dgm:cxnLst>
    <dgm:cxn modelId="{18B8B10E-4257-44CF-8B08-D547393A502C}" srcId="{C61EE145-8BC9-45E6-9408-39C32D9626A8}" destId="{9BF25316-46B0-494E-88F5-49D5A62F612C}" srcOrd="2" destOrd="0" parTransId="{327E8E6F-62F2-4020-971F-0B353C0B6763}" sibTransId="{73D2CF61-99E4-4636-94A3-FDC1C545F018}"/>
    <dgm:cxn modelId="{D01F5322-715B-4406-AEAD-34F5DD3F6A42}" type="presOf" srcId="{A448CE99-BBAE-470A-8B75-13B676F1B947}" destId="{89BDBA09-77CE-4BC4-8B62-58495C711188}" srcOrd="0" destOrd="0" presId="urn:microsoft.com/office/officeart/2018/2/layout/IconLabelDescriptionList"/>
    <dgm:cxn modelId="{5B24D441-87EC-4200-A83C-7383E95F29E9}" srcId="{9BF25316-46B0-494E-88F5-49D5A62F612C}" destId="{E59DD1A0-7732-4C09-881D-071FD167A832}" srcOrd="0" destOrd="0" parTransId="{7C996C96-531F-46BB-93E5-94F554014596}" sibTransId="{55DE57CC-D6DD-4245-A895-AE6385D92E3C}"/>
    <dgm:cxn modelId="{A06C9D66-9F46-4EF6-A8A7-407585FFA79B}" srcId="{49EB62FD-8317-4CCA-BE54-4D3E0D195763}" destId="{2053CDDE-8EEB-405E-BF72-333E76899BAE}" srcOrd="0" destOrd="0" parTransId="{2D0823B0-1F4C-4523-94FF-7C346684A085}" sibTransId="{5A3CCDBF-27CA-4B4D-A402-A8C7B5C283DF}"/>
    <dgm:cxn modelId="{AB4C194C-8B50-4EE5-BFC3-897F83CC1858}" srcId="{C61EE145-8BC9-45E6-9408-39C32D9626A8}" destId="{A448CE99-BBAE-470A-8B75-13B676F1B947}" srcOrd="0" destOrd="0" parTransId="{3F7745B7-0422-4113-BA82-3E9765E82D08}" sibTransId="{319CD7C7-0D29-4397-9642-6F54BD156900}"/>
    <dgm:cxn modelId="{4134674E-00D9-46D6-B0F7-283ACD9A1ADC}" srcId="{A448CE99-BBAE-470A-8B75-13B676F1B947}" destId="{129A3BD5-A551-44A6-A95C-F7E89E11FBD6}" srcOrd="0" destOrd="0" parTransId="{4E78E80B-F2F0-41E9-B22A-20E55192D9FB}" sibTransId="{94B165FF-761A-4606-B82E-3974CEEA6499}"/>
    <dgm:cxn modelId="{489A4C87-80C1-4A68-8701-9A8613A7B59B}" type="presOf" srcId="{E59DD1A0-7732-4C09-881D-071FD167A832}" destId="{C33E88DE-D14B-4CC2-B404-D0DC19BDEBD2}" srcOrd="0" destOrd="0" presId="urn:microsoft.com/office/officeart/2018/2/layout/IconLabelDescriptionList"/>
    <dgm:cxn modelId="{AF8F0095-57F5-4549-9398-5BDA24231A60}" type="presOf" srcId="{2053CDDE-8EEB-405E-BF72-333E76899BAE}" destId="{8F32F5E6-C82E-4B93-A51D-9D2434E36303}" srcOrd="0" destOrd="0" presId="urn:microsoft.com/office/officeart/2018/2/layout/IconLabelDescriptionList"/>
    <dgm:cxn modelId="{D692C6C2-BF16-4195-B7C6-60A8A042C426}" srcId="{C61EE145-8BC9-45E6-9408-39C32D9626A8}" destId="{49EB62FD-8317-4CCA-BE54-4D3E0D195763}" srcOrd="1" destOrd="0" parTransId="{20805AD0-AD60-4EE5-88E1-D3AE7AD99433}" sibTransId="{276E8548-E774-4841-9BD5-8B60C2D0182B}"/>
    <dgm:cxn modelId="{DD325CED-4F0C-4C7E-897A-4C1838BD7A2F}" type="presOf" srcId="{49EB62FD-8317-4CCA-BE54-4D3E0D195763}" destId="{18E97920-7B84-4D0B-AEB1-BEF4BD28FB41}" srcOrd="0" destOrd="0" presId="urn:microsoft.com/office/officeart/2018/2/layout/IconLabelDescriptionList"/>
    <dgm:cxn modelId="{998EFFF4-3D34-4A3B-BA5E-013911763FC2}" type="presOf" srcId="{129A3BD5-A551-44A6-A95C-F7E89E11FBD6}" destId="{EB372758-6650-4B2F-8CBE-4799E3EB0663}" srcOrd="0" destOrd="0" presId="urn:microsoft.com/office/officeart/2018/2/layout/IconLabelDescriptionList"/>
    <dgm:cxn modelId="{33903CF7-2634-491B-BD5B-DBFAF81B0ACD}" type="presOf" srcId="{C61EE145-8BC9-45E6-9408-39C32D9626A8}" destId="{7D3D8037-DC2C-4003-932C-AB639C69FA9A}" srcOrd="0" destOrd="0" presId="urn:microsoft.com/office/officeart/2018/2/layout/IconLabelDescriptionList"/>
    <dgm:cxn modelId="{B17A59FF-095A-485C-B31B-B53881D00BD6}" type="presOf" srcId="{9BF25316-46B0-494E-88F5-49D5A62F612C}" destId="{E0164432-9979-469F-921D-6D2B3B7A8DEB}" srcOrd="0" destOrd="0" presId="urn:microsoft.com/office/officeart/2018/2/layout/IconLabelDescriptionList"/>
    <dgm:cxn modelId="{34A99168-9AE5-4782-AB7C-3DB6F9AE54B7}" type="presParOf" srcId="{7D3D8037-DC2C-4003-932C-AB639C69FA9A}" destId="{E1C9DE1A-CF4F-42A6-8FEF-64BEF453A298}" srcOrd="0" destOrd="0" presId="urn:microsoft.com/office/officeart/2018/2/layout/IconLabelDescriptionList"/>
    <dgm:cxn modelId="{9CF396F7-FC65-43EE-86D5-19E1BB38A93D}" type="presParOf" srcId="{E1C9DE1A-CF4F-42A6-8FEF-64BEF453A298}" destId="{127997B3-713D-42AB-9C3C-FAC67475085A}" srcOrd="0" destOrd="0" presId="urn:microsoft.com/office/officeart/2018/2/layout/IconLabelDescriptionList"/>
    <dgm:cxn modelId="{F2DEF2FB-8629-416B-B286-68C75F423671}" type="presParOf" srcId="{E1C9DE1A-CF4F-42A6-8FEF-64BEF453A298}" destId="{4233320C-564D-49F4-8BBA-2F11BD8FE82D}" srcOrd="1" destOrd="0" presId="urn:microsoft.com/office/officeart/2018/2/layout/IconLabelDescriptionList"/>
    <dgm:cxn modelId="{01E0D42C-DBBD-4CAF-87E9-CC3A10885762}" type="presParOf" srcId="{E1C9DE1A-CF4F-42A6-8FEF-64BEF453A298}" destId="{89BDBA09-77CE-4BC4-8B62-58495C711188}" srcOrd="2" destOrd="0" presId="urn:microsoft.com/office/officeart/2018/2/layout/IconLabelDescriptionList"/>
    <dgm:cxn modelId="{F9A36A30-C315-4682-A11E-70C408C79859}" type="presParOf" srcId="{E1C9DE1A-CF4F-42A6-8FEF-64BEF453A298}" destId="{761EDC00-8D4D-46E6-811D-9B5AE62B9CDE}" srcOrd="3" destOrd="0" presId="urn:microsoft.com/office/officeart/2018/2/layout/IconLabelDescriptionList"/>
    <dgm:cxn modelId="{8C9DA2ED-0C02-41F7-A0EE-F485E9F9CC0C}" type="presParOf" srcId="{E1C9DE1A-CF4F-42A6-8FEF-64BEF453A298}" destId="{EB372758-6650-4B2F-8CBE-4799E3EB0663}" srcOrd="4" destOrd="0" presId="urn:microsoft.com/office/officeart/2018/2/layout/IconLabelDescriptionList"/>
    <dgm:cxn modelId="{D9C31D69-1F03-4D59-8243-4590D52CEEE3}" type="presParOf" srcId="{7D3D8037-DC2C-4003-932C-AB639C69FA9A}" destId="{2BB07939-9113-484B-AB03-0D611E57C3A5}" srcOrd="1" destOrd="0" presId="urn:microsoft.com/office/officeart/2018/2/layout/IconLabelDescriptionList"/>
    <dgm:cxn modelId="{9D72BD6B-42E6-41D9-9933-C37EB1809842}" type="presParOf" srcId="{7D3D8037-DC2C-4003-932C-AB639C69FA9A}" destId="{9F0D4D6B-CACF-425A-8360-278B4AD83543}" srcOrd="2" destOrd="0" presId="urn:microsoft.com/office/officeart/2018/2/layout/IconLabelDescriptionList"/>
    <dgm:cxn modelId="{4024006F-F8BB-4BDD-9395-6C792EA7AD47}" type="presParOf" srcId="{9F0D4D6B-CACF-425A-8360-278B4AD83543}" destId="{F22E58BF-5593-43CC-8B64-9C65C94BDC06}" srcOrd="0" destOrd="0" presId="urn:microsoft.com/office/officeart/2018/2/layout/IconLabelDescriptionList"/>
    <dgm:cxn modelId="{9A0A4EF7-BADE-474E-A961-37A4EB6E4DA2}" type="presParOf" srcId="{9F0D4D6B-CACF-425A-8360-278B4AD83543}" destId="{F2FC8D76-C064-47EE-A4B9-88B61832A74E}" srcOrd="1" destOrd="0" presId="urn:microsoft.com/office/officeart/2018/2/layout/IconLabelDescriptionList"/>
    <dgm:cxn modelId="{63C4818B-F9E2-4BF8-BA19-E6F0AB4FFDCF}" type="presParOf" srcId="{9F0D4D6B-CACF-425A-8360-278B4AD83543}" destId="{18E97920-7B84-4D0B-AEB1-BEF4BD28FB41}" srcOrd="2" destOrd="0" presId="urn:microsoft.com/office/officeart/2018/2/layout/IconLabelDescriptionList"/>
    <dgm:cxn modelId="{D0CCE527-230B-4B50-B867-7166D2B21FFA}" type="presParOf" srcId="{9F0D4D6B-CACF-425A-8360-278B4AD83543}" destId="{F42A1081-6F7D-4791-88B0-C945C37507F3}" srcOrd="3" destOrd="0" presId="urn:microsoft.com/office/officeart/2018/2/layout/IconLabelDescriptionList"/>
    <dgm:cxn modelId="{818C0941-7487-4C5E-A532-9C0F458C6447}" type="presParOf" srcId="{9F0D4D6B-CACF-425A-8360-278B4AD83543}" destId="{8F32F5E6-C82E-4B93-A51D-9D2434E36303}" srcOrd="4" destOrd="0" presId="urn:microsoft.com/office/officeart/2018/2/layout/IconLabelDescriptionList"/>
    <dgm:cxn modelId="{B99BF3ED-4841-4701-9A04-468E42601CFA}" type="presParOf" srcId="{7D3D8037-DC2C-4003-932C-AB639C69FA9A}" destId="{94A4C322-1AB4-4AEC-AAD4-58E4299F78A4}" srcOrd="3" destOrd="0" presId="urn:microsoft.com/office/officeart/2018/2/layout/IconLabelDescriptionList"/>
    <dgm:cxn modelId="{AC391861-BE6F-41C6-A6E6-DFD506662B72}" type="presParOf" srcId="{7D3D8037-DC2C-4003-932C-AB639C69FA9A}" destId="{69EE3C95-FDFE-48D5-BD2B-6A8D41AE3366}" srcOrd="4" destOrd="0" presId="urn:microsoft.com/office/officeart/2018/2/layout/IconLabelDescriptionList"/>
    <dgm:cxn modelId="{D1107132-0648-4683-BC27-4F3324A78ECF}" type="presParOf" srcId="{69EE3C95-FDFE-48D5-BD2B-6A8D41AE3366}" destId="{0368CCEC-F7F7-4CB5-8485-C27B1F4D9402}" srcOrd="0" destOrd="0" presId="urn:microsoft.com/office/officeart/2018/2/layout/IconLabelDescriptionList"/>
    <dgm:cxn modelId="{178EC164-3F63-47E4-ABE2-72546C6398B0}" type="presParOf" srcId="{69EE3C95-FDFE-48D5-BD2B-6A8D41AE3366}" destId="{545B659F-A3F2-45E7-B2E4-BBA56D2BE7FB}" srcOrd="1" destOrd="0" presId="urn:microsoft.com/office/officeart/2018/2/layout/IconLabelDescriptionList"/>
    <dgm:cxn modelId="{60CBE403-9C14-4AB0-A8A2-99A9F4A1072D}" type="presParOf" srcId="{69EE3C95-FDFE-48D5-BD2B-6A8D41AE3366}" destId="{E0164432-9979-469F-921D-6D2B3B7A8DEB}" srcOrd="2" destOrd="0" presId="urn:microsoft.com/office/officeart/2018/2/layout/IconLabelDescriptionList"/>
    <dgm:cxn modelId="{3AF6A7D9-AE96-49D7-B4CD-4F6928268D26}" type="presParOf" srcId="{69EE3C95-FDFE-48D5-BD2B-6A8D41AE3366}" destId="{6C507F02-47C9-4891-866A-339F4B566458}" srcOrd="3" destOrd="0" presId="urn:microsoft.com/office/officeart/2018/2/layout/IconLabelDescriptionList"/>
    <dgm:cxn modelId="{FCB4B022-1C34-4E8F-9445-52052256064C}" type="presParOf" srcId="{69EE3C95-FDFE-48D5-BD2B-6A8D41AE3366}" destId="{C33E88DE-D14B-4CC2-B404-D0DC19BDEBD2}"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61EE145-8BC9-45E6-9408-39C32D9626A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448CE99-BBAE-470A-8B75-13B676F1B947}">
      <dgm:prSet/>
      <dgm:spPr/>
      <dgm:t>
        <a:bodyPr/>
        <a:lstStyle/>
        <a:p>
          <a:r>
            <a:rPr lang="de-DE" noProof="0" dirty="0"/>
            <a:t>Wer ist Mitglied?</a:t>
          </a:r>
        </a:p>
      </dgm:t>
    </dgm:pt>
    <dgm:pt modelId="{3F7745B7-0422-4113-BA82-3E9765E82D08}" type="parTrans" cxnId="{AB4C194C-8B50-4EE5-BFC3-897F83CC1858}">
      <dgm:prSet/>
      <dgm:spPr/>
      <dgm:t>
        <a:bodyPr/>
        <a:lstStyle/>
        <a:p>
          <a:endParaRPr lang="en-US"/>
        </a:p>
      </dgm:t>
    </dgm:pt>
    <dgm:pt modelId="{319CD7C7-0D29-4397-9642-6F54BD156900}" type="sibTrans" cxnId="{AB4C194C-8B50-4EE5-BFC3-897F83CC1858}">
      <dgm:prSet/>
      <dgm:spPr/>
      <dgm:t>
        <a:bodyPr/>
        <a:lstStyle/>
        <a:p>
          <a:endParaRPr lang="en-US"/>
        </a:p>
      </dgm:t>
    </dgm:pt>
    <dgm:pt modelId="{129A3BD5-A551-44A6-A95C-F7E89E11FBD6}">
      <dgm:prSet/>
      <dgm:spPr/>
      <dgm:t>
        <a:bodyPr/>
        <a:lstStyle/>
        <a:p>
          <a:pPr>
            <a:buNone/>
          </a:pPr>
          <a:r>
            <a:rPr lang="de-DE" noProof="0" dirty="0"/>
            <a:t>Jede natürliche Person, die die </a:t>
          </a:r>
          <a:r>
            <a:rPr lang="de-DE" noProof="0" dirty="0" err="1"/>
            <a:t>Ministrant:innen</a:t>
          </a:r>
          <a:r>
            <a:rPr lang="de-DE" noProof="0" dirty="0"/>
            <a:t> unterstützen möchte</a:t>
          </a:r>
        </a:p>
      </dgm:t>
    </dgm:pt>
    <dgm:pt modelId="{4E78E80B-F2F0-41E9-B22A-20E55192D9FB}" type="parTrans" cxnId="{4134674E-00D9-46D6-B0F7-283ACD9A1ADC}">
      <dgm:prSet/>
      <dgm:spPr/>
      <dgm:t>
        <a:bodyPr/>
        <a:lstStyle/>
        <a:p>
          <a:endParaRPr lang="en-US"/>
        </a:p>
      </dgm:t>
    </dgm:pt>
    <dgm:pt modelId="{94B165FF-761A-4606-B82E-3974CEEA6499}" type="sibTrans" cxnId="{4134674E-00D9-46D6-B0F7-283ACD9A1ADC}">
      <dgm:prSet/>
      <dgm:spPr/>
      <dgm:t>
        <a:bodyPr/>
        <a:lstStyle/>
        <a:p>
          <a:endParaRPr lang="en-US"/>
        </a:p>
      </dgm:t>
    </dgm:pt>
    <dgm:pt modelId="{49EB62FD-8317-4CCA-BE54-4D3E0D195763}">
      <dgm:prSet/>
      <dgm:spPr/>
      <dgm:t>
        <a:bodyPr/>
        <a:lstStyle/>
        <a:p>
          <a:r>
            <a:rPr lang="de-DE" noProof="0" dirty="0"/>
            <a:t>Gibt es ein Mitgliedsbeitrag?</a:t>
          </a:r>
        </a:p>
      </dgm:t>
    </dgm:pt>
    <dgm:pt modelId="{20805AD0-AD60-4EE5-88E1-D3AE7AD99433}" type="parTrans" cxnId="{D692C6C2-BF16-4195-B7C6-60A8A042C426}">
      <dgm:prSet/>
      <dgm:spPr/>
      <dgm:t>
        <a:bodyPr/>
        <a:lstStyle/>
        <a:p>
          <a:endParaRPr lang="en-US"/>
        </a:p>
      </dgm:t>
    </dgm:pt>
    <dgm:pt modelId="{276E8548-E774-4841-9BD5-8B60C2D0182B}" type="sibTrans" cxnId="{D692C6C2-BF16-4195-B7C6-60A8A042C426}">
      <dgm:prSet/>
      <dgm:spPr/>
      <dgm:t>
        <a:bodyPr/>
        <a:lstStyle/>
        <a:p>
          <a:endParaRPr lang="en-US"/>
        </a:p>
      </dgm:t>
    </dgm:pt>
    <dgm:pt modelId="{2053CDDE-8EEB-405E-BF72-333E76899BAE}">
      <dgm:prSet/>
      <dgm:spPr/>
      <dgm:t>
        <a:bodyPr/>
        <a:lstStyle/>
        <a:p>
          <a:pPr>
            <a:buNone/>
          </a:pPr>
          <a:r>
            <a:rPr lang="de-DE" noProof="0" dirty="0"/>
            <a:t>Ja es gibt einen Mitgliedsbeitrag von 8 € pro Jahr</a:t>
          </a:r>
        </a:p>
      </dgm:t>
    </dgm:pt>
    <dgm:pt modelId="{2D0823B0-1F4C-4523-94FF-7C346684A085}" type="parTrans" cxnId="{A06C9D66-9F46-4EF6-A8A7-407585FFA79B}">
      <dgm:prSet/>
      <dgm:spPr/>
      <dgm:t>
        <a:bodyPr/>
        <a:lstStyle/>
        <a:p>
          <a:endParaRPr lang="en-US"/>
        </a:p>
      </dgm:t>
    </dgm:pt>
    <dgm:pt modelId="{5A3CCDBF-27CA-4B4D-A402-A8C7B5C283DF}" type="sibTrans" cxnId="{A06C9D66-9F46-4EF6-A8A7-407585FFA79B}">
      <dgm:prSet/>
      <dgm:spPr/>
      <dgm:t>
        <a:bodyPr/>
        <a:lstStyle/>
        <a:p>
          <a:endParaRPr lang="en-US"/>
        </a:p>
      </dgm:t>
    </dgm:pt>
    <dgm:pt modelId="{9BF25316-46B0-494E-88F5-49D5A62F612C}">
      <dgm:prSet/>
      <dgm:spPr/>
      <dgm:t>
        <a:bodyPr/>
        <a:lstStyle/>
        <a:p>
          <a:r>
            <a:rPr lang="de-DE" noProof="0" dirty="0"/>
            <a:t>Aufgaben des Verbandes:</a:t>
          </a:r>
        </a:p>
      </dgm:t>
    </dgm:pt>
    <dgm:pt modelId="{327E8E6F-62F2-4020-971F-0B353C0B6763}" type="parTrans" cxnId="{18B8B10E-4257-44CF-8B08-D547393A502C}">
      <dgm:prSet/>
      <dgm:spPr/>
      <dgm:t>
        <a:bodyPr/>
        <a:lstStyle/>
        <a:p>
          <a:endParaRPr lang="en-US"/>
        </a:p>
      </dgm:t>
    </dgm:pt>
    <dgm:pt modelId="{73D2CF61-99E4-4636-94A3-FDC1C545F018}" type="sibTrans" cxnId="{18B8B10E-4257-44CF-8B08-D547393A502C}">
      <dgm:prSet/>
      <dgm:spPr/>
      <dgm:t>
        <a:bodyPr/>
        <a:lstStyle/>
        <a:p>
          <a:endParaRPr lang="en-US"/>
        </a:p>
      </dgm:t>
    </dgm:pt>
    <dgm:pt modelId="{E59DD1A0-7732-4C09-881D-071FD167A832}">
      <dgm:prSet/>
      <dgm:spPr/>
      <dgm:t>
        <a:bodyPr/>
        <a:lstStyle/>
        <a:p>
          <a:pPr>
            <a:buNone/>
          </a:pPr>
          <a:r>
            <a:rPr lang="de-DE" noProof="0" dirty="0"/>
            <a:t>Jugendarbeit für Minis und Unterstützung dieser</a:t>
          </a:r>
        </a:p>
      </dgm:t>
    </dgm:pt>
    <dgm:pt modelId="{7C996C96-531F-46BB-93E5-94F554014596}" type="parTrans" cxnId="{5B24D441-87EC-4200-A83C-7383E95F29E9}">
      <dgm:prSet/>
      <dgm:spPr/>
      <dgm:t>
        <a:bodyPr/>
        <a:lstStyle/>
        <a:p>
          <a:endParaRPr lang="en-US"/>
        </a:p>
      </dgm:t>
    </dgm:pt>
    <dgm:pt modelId="{55DE57CC-D6DD-4245-A895-AE6385D92E3C}" type="sibTrans" cxnId="{5B24D441-87EC-4200-A83C-7383E95F29E9}">
      <dgm:prSet/>
      <dgm:spPr/>
      <dgm:t>
        <a:bodyPr/>
        <a:lstStyle/>
        <a:p>
          <a:endParaRPr lang="en-US"/>
        </a:p>
      </dgm:t>
    </dgm:pt>
    <dgm:pt modelId="{67ED83F4-F68D-4CB2-B5DD-94937E31874B}" type="pres">
      <dgm:prSet presAssocID="{C61EE145-8BC9-45E6-9408-39C32D9626A8}" presName="linear" presStyleCnt="0">
        <dgm:presLayoutVars>
          <dgm:animLvl val="lvl"/>
          <dgm:resizeHandles val="exact"/>
        </dgm:presLayoutVars>
      </dgm:prSet>
      <dgm:spPr/>
    </dgm:pt>
    <dgm:pt modelId="{22649B7B-5E19-4A4E-8918-A51DC8D53A1B}" type="pres">
      <dgm:prSet presAssocID="{A448CE99-BBAE-470A-8B75-13B676F1B947}" presName="parentText" presStyleLbl="node1" presStyleIdx="0" presStyleCnt="3">
        <dgm:presLayoutVars>
          <dgm:chMax val="0"/>
          <dgm:bulletEnabled val="1"/>
        </dgm:presLayoutVars>
      </dgm:prSet>
      <dgm:spPr/>
    </dgm:pt>
    <dgm:pt modelId="{DA7F1526-6FE6-48A4-88EF-8640A1FD3C6C}" type="pres">
      <dgm:prSet presAssocID="{A448CE99-BBAE-470A-8B75-13B676F1B947}" presName="childText" presStyleLbl="revTx" presStyleIdx="0" presStyleCnt="3">
        <dgm:presLayoutVars>
          <dgm:bulletEnabled val="1"/>
        </dgm:presLayoutVars>
      </dgm:prSet>
      <dgm:spPr/>
    </dgm:pt>
    <dgm:pt modelId="{F95DAB6B-0848-4424-84AD-3B6B6123CCFB}" type="pres">
      <dgm:prSet presAssocID="{49EB62FD-8317-4CCA-BE54-4D3E0D195763}" presName="parentText" presStyleLbl="node1" presStyleIdx="1" presStyleCnt="3">
        <dgm:presLayoutVars>
          <dgm:chMax val="0"/>
          <dgm:bulletEnabled val="1"/>
        </dgm:presLayoutVars>
      </dgm:prSet>
      <dgm:spPr/>
    </dgm:pt>
    <dgm:pt modelId="{0F6FEC28-4732-4EE9-97D0-0FEB285D4504}" type="pres">
      <dgm:prSet presAssocID="{49EB62FD-8317-4CCA-BE54-4D3E0D195763}" presName="childText" presStyleLbl="revTx" presStyleIdx="1" presStyleCnt="3">
        <dgm:presLayoutVars>
          <dgm:bulletEnabled val="1"/>
        </dgm:presLayoutVars>
      </dgm:prSet>
      <dgm:spPr/>
    </dgm:pt>
    <dgm:pt modelId="{E5146421-E2F3-48BA-AE0A-1970656CF59A}" type="pres">
      <dgm:prSet presAssocID="{9BF25316-46B0-494E-88F5-49D5A62F612C}" presName="parentText" presStyleLbl="node1" presStyleIdx="2" presStyleCnt="3">
        <dgm:presLayoutVars>
          <dgm:chMax val="0"/>
          <dgm:bulletEnabled val="1"/>
        </dgm:presLayoutVars>
      </dgm:prSet>
      <dgm:spPr/>
    </dgm:pt>
    <dgm:pt modelId="{C85ADC2C-3340-49FA-BEBC-A9CD7F0940BE}" type="pres">
      <dgm:prSet presAssocID="{9BF25316-46B0-494E-88F5-49D5A62F612C}" presName="childText" presStyleLbl="revTx" presStyleIdx="2" presStyleCnt="3">
        <dgm:presLayoutVars>
          <dgm:bulletEnabled val="1"/>
        </dgm:presLayoutVars>
      </dgm:prSet>
      <dgm:spPr/>
    </dgm:pt>
  </dgm:ptLst>
  <dgm:cxnLst>
    <dgm:cxn modelId="{90707601-3C78-4F82-90EC-5ED10AB1BD80}" type="presOf" srcId="{9BF25316-46B0-494E-88F5-49D5A62F612C}" destId="{E5146421-E2F3-48BA-AE0A-1970656CF59A}" srcOrd="0" destOrd="0" presId="urn:microsoft.com/office/officeart/2005/8/layout/vList2"/>
    <dgm:cxn modelId="{18B8B10E-4257-44CF-8B08-D547393A502C}" srcId="{C61EE145-8BC9-45E6-9408-39C32D9626A8}" destId="{9BF25316-46B0-494E-88F5-49D5A62F612C}" srcOrd="2" destOrd="0" parTransId="{327E8E6F-62F2-4020-971F-0B353C0B6763}" sibTransId="{73D2CF61-99E4-4636-94A3-FDC1C545F018}"/>
    <dgm:cxn modelId="{BE5EF31D-CF9C-48AB-9687-223375C62848}" type="presOf" srcId="{A448CE99-BBAE-470A-8B75-13B676F1B947}" destId="{22649B7B-5E19-4A4E-8918-A51DC8D53A1B}" srcOrd="0" destOrd="0" presId="urn:microsoft.com/office/officeart/2005/8/layout/vList2"/>
    <dgm:cxn modelId="{B778052A-F5DD-4FCD-9C05-AC784637B8E9}" type="presOf" srcId="{C61EE145-8BC9-45E6-9408-39C32D9626A8}" destId="{67ED83F4-F68D-4CB2-B5DD-94937E31874B}" srcOrd="0" destOrd="0" presId="urn:microsoft.com/office/officeart/2005/8/layout/vList2"/>
    <dgm:cxn modelId="{5B24D441-87EC-4200-A83C-7383E95F29E9}" srcId="{9BF25316-46B0-494E-88F5-49D5A62F612C}" destId="{E59DD1A0-7732-4C09-881D-071FD167A832}" srcOrd="0" destOrd="0" parTransId="{7C996C96-531F-46BB-93E5-94F554014596}" sibTransId="{55DE57CC-D6DD-4245-A895-AE6385D92E3C}"/>
    <dgm:cxn modelId="{A06C9D66-9F46-4EF6-A8A7-407585FFA79B}" srcId="{49EB62FD-8317-4CCA-BE54-4D3E0D195763}" destId="{2053CDDE-8EEB-405E-BF72-333E76899BAE}" srcOrd="0" destOrd="0" parTransId="{2D0823B0-1F4C-4523-94FF-7C346684A085}" sibTransId="{5A3CCDBF-27CA-4B4D-A402-A8C7B5C283DF}"/>
    <dgm:cxn modelId="{AB4C194C-8B50-4EE5-BFC3-897F83CC1858}" srcId="{C61EE145-8BC9-45E6-9408-39C32D9626A8}" destId="{A448CE99-BBAE-470A-8B75-13B676F1B947}" srcOrd="0" destOrd="0" parTransId="{3F7745B7-0422-4113-BA82-3E9765E82D08}" sibTransId="{319CD7C7-0D29-4397-9642-6F54BD156900}"/>
    <dgm:cxn modelId="{4134674E-00D9-46D6-B0F7-283ACD9A1ADC}" srcId="{A448CE99-BBAE-470A-8B75-13B676F1B947}" destId="{129A3BD5-A551-44A6-A95C-F7E89E11FBD6}" srcOrd="0" destOrd="0" parTransId="{4E78E80B-F2F0-41E9-B22A-20E55192D9FB}" sibTransId="{94B165FF-761A-4606-B82E-3974CEEA6499}"/>
    <dgm:cxn modelId="{50BB6E52-CA2D-4382-A49F-9C44898C0EEF}" type="presOf" srcId="{E59DD1A0-7732-4C09-881D-071FD167A832}" destId="{C85ADC2C-3340-49FA-BEBC-A9CD7F0940BE}" srcOrd="0" destOrd="0" presId="urn:microsoft.com/office/officeart/2005/8/layout/vList2"/>
    <dgm:cxn modelId="{A422618D-DBA4-4B29-BBC1-F8560C69AE65}" type="presOf" srcId="{2053CDDE-8EEB-405E-BF72-333E76899BAE}" destId="{0F6FEC28-4732-4EE9-97D0-0FEB285D4504}" srcOrd="0" destOrd="0" presId="urn:microsoft.com/office/officeart/2005/8/layout/vList2"/>
    <dgm:cxn modelId="{D692C6C2-BF16-4195-B7C6-60A8A042C426}" srcId="{C61EE145-8BC9-45E6-9408-39C32D9626A8}" destId="{49EB62FD-8317-4CCA-BE54-4D3E0D195763}" srcOrd="1" destOrd="0" parTransId="{20805AD0-AD60-4EE5-88E1-D3AE7AD99433}" sibTransId="{276E8548-E774-4841-9BD5-8B60C2D0182B}"/>
    <dgm:cxn modelId="{C15DE9CB-5338-4FD2-8126-E98AE38600BF}" type="presOf" srcId="{129A3BD5-A551-44A6-A95C-F7E89E11FBD6}" destId="{DA7F1526-6FE6-48A4-88EF-8640A1FD3C6C}" srcOrd="0" destOrd="0" presId="urn:microsoft.com/office/officeart/2005/8/layout/vList2"/>
    <dgm:cxn modelId="{E12177E5-8C19-464E-A885-CEA00DC0473B}" type="presOf" srcId="{49EB62FD-8317-4CCA-BE54-4D3E0D195763}" destId="{F95DAB6B-0848-4424-84AD-3B6B6123CCFB}" srcOrd="0" destOrd="0" presId="urn:microsoft.com/office/officeart/2005/8/layout/vList2"/>
    <dgm:cxn modelId="{16548BC8-A527-400E-9214-2B1AD72A4B5D}" type="presParOf" srcId="{67ED83F4-F68D-4CB2-B5DD-94937E31874B}" destId="{22649B7B-5E19-4A4E-8918-A51DC8D53A1B}" srcOrd="0" destOrd="0" presId="urn:microsoft.com/office/officeart/2005/8/layout/vList2"/>
    <dgm:cxn modelId="{DD134C66-ADD1-4BD7-A880-1A633D13393D}" type="presParOf" srcId="{67ED83F4-F68D-4CB2-B5DD-94937E31874B}" destId="{DA7F1526-6FE6-48A4-88EF-8640A1FD3C6C}" srcOrd="1" destOrd="0" presId="urn:microsoft.com/office/officeart/2005/8/layout/vList2"/>
    <dgm:cxn modelId="{9D773623-851E-42FD-A72C-D58CE5E28E51}" type="presParOf" srcId="{67ED83F4-F68D-4CB2-B5DD-94937E31874B}" destId="{F95DAB6B-0848-4424-84AD-3B6B6123CCFB}" srcOrd="2" destOrd="0" presId="urn:microsoft.com/office/officeart/2005/8/layout/vList2"/>
    <dgm:cxn modelId="{2F4BE593-C91C-4047-86EB-12C7C47889C1}" type="presParOf" srcId="{67ED83F4-F68D-4CB2-B5DD-94937E31874B}" destId="{0F6FEC28-4732-4EE9-97D0-0FEB285D4504}" srcOrd="3" destOrd="0" presId="urn:microsoft.com/office/officeart/2005/8/layout/vList2"/>
    <dgm:cxn modelId="{510869A9-16D5-486A-96CF-703ED5B5628F}" type="presParOf" srcId="{67ED83F4-F68D-4CB2-B5DD-94937E31874B}" destId="{E5146421-E2F3-48BA-AE0A-1970656CF59A}" srcOrd="4" destOrd="0" presId="urn:microsoft.com/office/officeart/2005/8/layout/vList2"/>
    <dgm:cxn modelId="{2090B92B-661A-4761-8391-0A2804D67F97}" type="presParOf" srcId="{67ED83F4-F68D-4CB2-B5DD-94937E31874B}" destId="{C85ADC2C-3340-49FA-BEBC-A9CD7F0940BE}"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61EE145-8BC9-45E6-9408-39C32D9626A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448CE99-BBAE-470A-8B75-13B676F1B947}">
      <dgm:prSet/>
      <dgm:spPr/>
      <dgm:t>
        <a:bodyPr/>
        <a:lstStyle/>
        <a:p>
          <a:r>
            <a:rPr lang="de-DE" noProof="0" dirty="0"/>
            <a:t>Regelmitgliedschaft</a:t>
          </a:r>
        </a:p>
      </dgm:t>
    </dgm:pt>
    <dgm:pt modelId="{3F7745B7-0422-4113-BA82-3E9765E82D08}" type="parTrans" cxnId="{AB4C194C-8B50-4EE5-BFC3-897F83CC1858}">
      <dgm:prSet/>
      <dgm:spPr/>
      <dgm:t>
        <a:bodyPr/>
        <a:lstStyle/>
        <a:p>
          <a:endParaRPr lang="en-US"/>
        </a:p>
      </dgm:t>
    </dgm:pt>
    <dgm:pt modelId="{319CD7C7-0D29-4397-9642-6F54BD156900}" type="sibTrans" cxnId="{AB4C194C-8B50-4EE5-BFC3-897F83CC1858}">
      <dgm:prSet/>
      <dgm:spPr/>
      <dgm:t>
        <a:bodyPr/>
        <a:lstStyle/>
        <a:p>
          <a:endParaRPr lang="en-US"/>
        </a:p>
      </dgm:t>
    </dgm:pt>
    <dgm:pt modelId="{129A3BD5-A551-44A6-A95C-F7E89E11FBD6}">
      <dgm:prSet/>
      <dgm:spPr/>
      <dgm:t>
        <a:bodyPr/>
        <a:lstStyle/>
        <a:p>
          <a:pPr>
            <a:buNone/>
          </a:pPr>
          <a:r>
            <a:rPr lang="de-DE" noProof="0" dirty="0"/>
            <a:t>Personen, die einer Ortsgruppe angehören. Sie zahlen den Mitgliedsbeitrag von 8 €</a:t>
          </a:r>
        </a:p>
      </dgm:t>
    </dgm:pt>
    <dgm:pt modelId="{4E78E80B-F2F0-41E9-B22A-20E55192D9FB}" type="parTrans" cxnId="{4134674E-00D9-46D6-B0F7-283ACD9A1ADC}">
      <dgm:prSet/>
      <dgm:spPr/>
      <dgm:t>
        <a:bodyPr/>
        <a:lstStyle/>
        <a:p>
          <a:endParaRPr lang="en-US"/>
        </a:p>
      </dgm:t>
    </dgm:pt>
    <dgm:pt modelId="{94B165FF-761A-4606-B82E-3974CEEA6499}" type="sibTrans" cxnId="{4134674E-00D9-46D6-B0F7-283ACD9A1ADC}">
      <dgm:prSet/>
      <dgm:spPr/>
      <dgm:t>
        <a:bodyPr/>
        <a:lstStyle/>
        <a:p>
          <a:endParaRPr lang="en-US"/>
        </a:p>
      </dgm:t>
    </dgm:pt>
    <dgm:pt modelId="{49EB62FD-8317-4CCA-BE54-4D3E0D195763}">
      <dgm:prSet/>
      <dgm:spPr/>
      <dgm:t>
        <a:bodyPr/>
        <a:lstStyle/>
        <a:p>
          <a:r>
            <a:rPr lang="de-DE" noProof="0" dirty="0"/>
            <a:t>Einzelmitgliedschaft</a:t>
          </a:r>
        </a:p>
      </dgm:t>
    </dgm:pt>
    <dgm:pt modelId="{20805AD0-AD60-4EE5-88E1-D3AE7AD99433}" type="parTrans" cxnId="{D692C6C2-BF16-4195-B7C6-60A8A042C426}">
      <dgm:prSet/>
      <dgm:spPr/>
      <dgm:t>
        <a:bodyPr/>
        <a:lstStyle/>
        <a:p>
          <a:endParaRPr lang="en-US"/>
        </a:p>
      </dgm:t>
    </dgm:pt>
    <dgm:pt modelId="{276E8548-E774-4841-9BD5-8B60C2D0182B}" type="sibTrans" cxnId="{D692C6C2-BF16-4195-B7C6-60A8A042C426}">
      <dgm:prSet/>
      <dgm:spPr/>
      <dgm:t>
        <a:bodyPr/>
        <a:lstStyle/>
        <a:p>
          <a:endParaRPr lang="en-US"/>
        </a:p>
      </dgm:t>
    </dgm:pt>
    <dgm:pt modelId="{2053CDDE-8EEB-405E-BF72-333E76899BAE}">
      <dgm:prSet/>
      <dgm:spPr/>
      <dgm:t>
        <a:bodyPr/>
        <a:lstStyle/>
        <a:p>
          <a:pPr>
            <a:buNone/>
          </a:pPr>
          <a:r>
            <a:rPr lang="de-DE" noProof="0" dirty="0"/>
            <a:t>Personen, die keiner Ortsgruppe angehören, auch sie zahlen den Mitgliedsbeitrag von 8 €</a:t>
          </a:r>
        </a:p>
      </dgm:t>
    </dgm:pt>
    <dgm:pt modelId="{2D0823B0-1F4C-4523-94FF-7C346684A085}" type="parTrans" cxnId="{A06C9D66-9F46-4EF6-A8A7-407585FFA79B}">
      <dgm:prSet/>
      <dgm:spPr/>
      <dgm:t>
        <a:bodyPr/>
        <a:lstStyle/>
        <a:p>
          <a:endParaRPr lang="en-US"/>
        </a:p>
      </dgm:t>
    </dgm:pt>
    <dgm:pt modelId="{5A3CCDBF-27CA-4B4D-A402-A8C7B5C283DF}" type="sibTrans" cxnId="{A06C9D66-9F46-4EF6-A8A7-407585FFA79B}">
      <dgm:prSet/>
      <dgm:spPr/>
      <dgm:t>
        <a:bodyPr/>
        <a:lstStyle/>
        <a:p>
          <a:endParaRPr lang="en-US"/>
        </a:p>
      </dgm:t>
    </dgm:pt>
    <dgm:pt modelId="{9BF25316-46B0-494E-88F5-49D5A62F612C}">
      <dgm:prSet/>
      <dgm:spPr/>
      <dgm:t>
        <a:bodyPr/>
        <a:lstStyle/>
        <a:p>
          <a:r>
            <a:rPr lang="de-DE" noProof="0" dirty="0"/>
            <a:t>Fördermitgliedschaft</a:t>
          </a:r>
        </a:p>
      </dgm:t>
    </dgm:pt>
    <dgm:pt modelId="{327E8E6F-62F2-4020-971F-0B353C0B6763}" type="parTrans" cxnId="{18B8B10E-4257-44CF-8B08-D547393A502C}">
      <dgm:prSet/>
      <dgm:spPr/>
      <dgm:t>
        <a:bodyPr/>
        <a:lstStyle/>
        <a:p>
          <a:endParaRPr lang="en-US"/>
        </a:p>
      </dgm:t>
    </dgm:pt>
    <dgm:pt modelId="{73D2CF61-99E4-4636-94A3-FDC1C545F018}" type="sibTrans" cxnId="{18B8B10E-4257-44CF-8B08-D547393A502C}">
      <dgm:prSet/>
      <dgm:spPr/>
      <dgm:t>
        <a:bodyPr/>
        <a:lstStyle/>
        <a:p>
          <a:endParaRPr lang="en-US"/>
        </a:p>
      </dgm:t>
    </dgm:pt>
    <dgm:pt modelId="{E59DD1A0-7732-4C09-881D-071FD167A832}">
      <dgm:prSet/>
      <dgm:spPr/>
      <dgm:t>
        <a:bodyPr/>
        <a:lstStyle/>
        <a:p>
          <a:pPr>
            <a:buNone/>
          </a:pPr>
          <a:r>
            <a:rPr lang="de-DE" noProof="0" dirty="0"/>
            <a:t>Personen die den Verband rein Finanziell unterstützen wollen. Sie zahlen mindestens 25 € pro Jahr</a:t>
          </a:r>
        </a:p>
      </dgm:t>
    </dgm:pt>
    <dgm:pt modelId="{7C996C96-531F-46BB-93E5-94F554014596}" type="parTrans" cxnId="{5B24D441-87EC-4200-A83C-7383E95F29E9}">
      <dgm:prSet/>
      <dgm:spPr/>
      <dgm:t>
        <a:bodyPr/>
        <a:lstStyle/>
        <a:p>
          <a:endParaRPr lang="en-US"/>
        </a:p>
      </dgm:t>
    </dgm:pt>
    <dgm:pt modelId="{55DE57CC-D6DD-4245-A895-AE6385D92E3C}" type="sibTrans" cxnId="{5B24D441-87EC-4200-A83C-7383E95F29E9}">
      <dgm:prSet/>
      <dgm:spPr/>
      <dgm:t>
        <a:bodyPr/>
        <a:lstStyle/>
        <a:p>
          <a:endParaRPr lang="en-US"/>
        </a:p>
      </dgm:t>
    </dgm:pt>
    <dgm:pt modelId="{5E743B85-489A-427E-B2AB-A9D27274EC18}" type="pres">
      <dgm:prSet presAssocID="{C61EE145-8BC9-45E6-9408-39C32D9626A8}" presName="linear" presStyleCnt="0">
        <dgm:presLayoutVars>
          <dgm:animLvl val="lvl"/>
          <dgm:resizeHandles val="exact"/>
        </dgm:presLayoutVars>
      </dgm:prSet>
      <dgm:spPr/>
    </dgm:pt>
    <dgm:pt modelId="{3DA38304-72B2-447F-86CE-10648C3BF34A}" type="pres">
      <dgm:prSet presAssocID="{A448CE99-BBAE-470A-8B75-13B676F1B947}" presName="parentText" presStyleLbl="node1" presStyleIdx="0" presStyleCnt="3">
        <dgm:presLayoutVars>
          <dgm:chMax val="0"/>
          <dgm:bulletEnabled val="1"/>
        </dgm:presLayoutVars>
      </dgm:prSet>
      <dgm:spPr/>
    </dgm:pt>
    <dgm:pt modelId="{9C781B9C-8E4B-43BE-AA91-F3E01461CDB6}" type="pres">
      <dgm:prSet presAssocID="{A448CE99-BBAE-470A-8B75-13B676F1B947}" presName="childText" presStyleLbl="revTx" presStyleIdx="0" presStyleCnt="3">
        <dgm:presLayoutVars>
          <dgm:bulletEnabled val="1"/>
        </dgm:presLayoutVars>
      </dgm:prSet>
      <dgm:spPr/>
    </dgm:pt>
    <dgm:pt modelId="{20A23B88-628B-4932-AB05-4F6F325F0165}" type="pres">
      <dgm:prSet presAssocID="{49EB62FD-8317-4CCA-BE54-4D3E0D195763}" presName="parentText" presStyleLbl="node1" presStyleIdx="1" presStyleCnt="3">
        <dgm:presLayoutVars>
          <dgm:chMax val="0"/>
          <dgm:bulletEnabled val="1"/>
        </dgm:presLayoutVars>
      </dgm:prSet>
      <dgm:spPr/>
    </dgm:pt>
    <dgm:pt modelId="{11CEE514-A61E-48EC-83E0-3EE005BEFB20}" type="pres">
      <dgm:prSet presAssocID="{49EB62FD-8317-4CCA-BE54-4D3E0D195763}" presName="childText" presStyleLbl="revTx" presStyleIdx="1" presStyleCnt="3">
        <dgm:presLayoutVars>
          <dgm:bulletEnabled val="1"/>
        </dgm:presLayoutVars>
      </dgm:prSet>
      <dgm:spPr/>
    </dgm:pt>
    <dgm:pt modelId="{4C930DCC-FDB4-4DBE-8B4E-061CF90595CA}" type="pres">
      <dgm:prSet presAssocID="{9BF25316-46B0-494E-88F5-49D5A62F612C}" presName="parentText" presStyleLbl="node1" presStyleIdx="2" presStyleCnt="3">
        <dgm:presLayoutVars>
          <dgm:chMax val="0"/>
          <dgm:bulletEnabled val="1"/>
        </dgm:presLayoutVars>
      </dgm:prSet>
      <dgm:spPr/>
    </dgm:pt>
    <dgm:pt modelId="{5828CA8B-958B-429E-A5A2-DBAFDCC7A203}" type="pres">
      <dgm:prSet presAssocID="{9BF25316-46B0-494E-88F5-49D5A62F612C}" presName="childText" presStyleLbl="revTx" presStyleIdx="2" presStyleCnt="3">
        <dgm:presLayoutVars>
          <dgm:bulletEnabled val="1"/>
        </dgm:presLayoutVars>
      </dgm:prSet>
      <dgm:spPr/>
    </dgm:pt>
  </dgm:ptLst>
  <dgm:cxnLst>
    <dgm:cxn modelId="{18B8B10E-4257-44CF-8B08-D547393A502C}" srcId="{C61EE145-8BC9-45E6-9408-39C32D9626A8}" destId="{9BF25316-46B0-494E-88F5-49D5A62F612C}" srcOrd="2" destOrd="0" parTransId="{327E8E6F-62F2-4020-971F-0B353C0B6763}" sibTransId="{73D2CF61-99E4-4636-94A3-FDC1C545F018}"/>
    <dgm:cxn modelId="{5CED0D2E-929D-442A-BAC1-31C81991C48D}" type="presOf" srcId="{E59DD1A0-7732-4C09-881D-071FD167A832}" destId="{5828CA8B-958B-429E-A5A2-DBAFDCC7A203}" srcOrd="0" destOrd="0" presId="urn:microsoft.com/office/officeart/2005/8/layout/vList2"/>
    <dgm:cxn modelId="{306EE72E-8A95-48FD-8C68-E54677BCA04E}" type="presOf" srcId="{9BF25316-46B0-494E-88F5-49D5A62F612C}" destId="{4C930DCC-FDB4-4DBE-8B4E-061CF90595CA}" srcOrd="0" destOrd="0" presId="urn:microsoft.com/office/officeart/2005/8/layout/vList2"/>
    <dgm:cxn modelId="{AE789B31-856E-4BD7-9358-60641C489B8B}" type="presOf" srcId="{129A3BD5-A551-44A6-A95C-F7E89E11FBD6}" destId="{9C781B9C-8E4B-43BE-AA91-F3E01461CDB6}" srcOrd="0" destOrd="0" presId="urn:microsoft.com/office/officeart/2005/8/layout/vList2"/>
    <dgm:cxn modelId="{5B24D441-87EC-4200-A83C-7383E95F29E9}" srcId="{9BF25316-46B0-494E-88F5-49D5A62F612C}" destId="{E59DD1A0-7732-4C09-881D-071FD167A832}" srcOrd="0" destOrd="0" parTransId="{7C996C96-531F-46BB-93E5-94F554014596}" sibTransId="{55DE57CC-D6DD-4245-A895-AE6385D92E3C}"/>
    <dgm:cxn modelId="{A06C9D66-9F46-4EF6-A8A7-407585FFA79B}" srcId="{49EB62FD-8317-4CCA-BE54-4D3E0D195763}" destId="{2053CDDE-8EEB-405E-BF72-333E76899BAE}" srcOrd="0" destOrd="0" parTransId="{2D0823B0-1F4C-4523-94FF-7C346684A085}" sibTransId="{5A3CCDBF-27CA-4B4D-A402-A8C7B5C283DF}"/>
    <dgm:cxn modelId="{AB4C194C-8B50-4EE5-BFC3-897F83CC1858}" srcId="{C61EE145-8BC9-45E6-9408-39C32D9626A8}" destId="{A448CE99-BBAE-470A-8B75-13B676F1B947}" srcOrd="0" destOrd="0" parTransId="{3F7745B7-0422-4113-BA82-3E9765E82D08}" sibTransId="{319CD7C7-0D29-4397-9642-6F54BD156900}"/>
    <dgm:cxn modelId="{4134674E-00D9-46D6-B0F7-283ACD9A1ADC}" srcId="{A448CE99-BBAE-470A-8B75-13B676F1B947}" destId="{129A3BD5-A551-44A6-A95C-F7E89E11FBD6}" srcOrd="0" destOrd="0" parTransId="{4E78E80B-F2F0-41E9-B22A-20E55192D9FB}" sibTransId="{94B165FF-761A-4606-B82E-3974CEEA6499}"/>
    <dgm:cxn modelId="{187E1B72-6B64-425F-B5D3-1BA8F836A2ED}" type="presOf" srcId="{2053CDDE-8EEB-405E-BF72-333E76899BAE}" destId="{11CEE514-A61E-48EC-83E0-3EE005BEFB20}" srcOrd="0" destOrd="0" presId="urn:microsoft.com/office/officeart/2005/8/layout/vList2"/>
    <dgm:cxn modelId="{D692C6C2-BF16-4195-B7C6-60A8A042C426}" srcId="{C61EE145-8BC9-45E6-9408-39C32D9626A8}" destId="{49EB62FD-8317-4CCA-BE54-4D3E0D195763}" srcOrd="1" destOrd="0" parTransId="{20805AD0-AD60-4EE5-88E1-D3AE7AD99433}" sibTransId="{276E8548-E774-4841-9BD5-8B60C2D0182B}"/>
    <dgm:cxn modelId="{B5B4F5CB-EE28-4E1E-8756-356AC9BCC640}" type="presOf" srcId="{49EB62FD-8317-4CCA-BE54-4D3E0D195763}" destId="{20A23B88-628B-4932-AB05-4F6F325F0165}" srcOrd="0" destOrd="0" presId="urn:microsoft.com/office/officeart/2005/8/layout/vList2"/>
    <dgm:cxn modelId="{D4A9B0D3-DA9C-4871-AC7D-BB1BFC7AE7B1}" type="presOf" srcId="{A448CE99-BBAE-470A-8B75-13B676F1B947}" destId="{3DA38304-72B2-447F-86CE-10648C3BF34A}" srcOrd="0" destOrd="0" presId="urn:microsoft.com/office/officeart/2005/8/layout/vList2"/>
    <dgm:cxn modelId="{543C8CDE-3F88-4A8C-94B2-84DBF57613B5}" type="presOf" srcId="{C61EE145-8BC9-45E6-9408-39C32D9626A8}" destId="{5E743B85-489A-427E-B2AB-A9D27274EC18}" srcOrd="0" destOrd="0" presId="urn:microsoft.com/office/officeart/2005/8/layout/vList2"/>
    <dgm:cxn modelId="{1372D72D-997E-4A79-A116-8F041A169EB1}" type="presParOf" srcId="{5E743B85-489A-427E-B2AB-A9D27274EC18}" destId="{3DA38304-72B2-447F-86CE-10648C3BF34A}" srcOrd="0" destOrd="0" presId="urn:microsoft.com/office/officeart/2005/8/layout/vList2"/>
    <dgm:cxn modelId="{0028E33D-AE42-4615-A1CC-EB79AC0D09CE}" type="presParOf" srcId="{5E743B85-489A-427E-B2AB-A9D27274EC18}" destId="{9C781B9C-8E4B-43BE-AA91-F3E01461CDB6}" srcOrd="1" destOrd="0" presId="urn:microsoft.com/office/officeart/2005/8/layout/vList2"/>
    <dgm:cxn modelId="{58DC891F-E3D7-4F54-ACFA-40363B3BC695}" type="presParOf" srcId="{5E743B85-489A-427E-B2AB-A9D27274EC18}" destId="{20A23B88-628B-4932-AB05-4F6F325F0165}" srcOrd="2" destOrd="0" presId="urn:microsoft.com/office/officeart/2005/8/layout/vList2"/>
    <dgm:cxn modelId="{94D22D22-7B59-4B0F-B7B1-EB241C9E2DAA}" type="presParOf" srcId="{5E743B85-489A-427E-B2AB-A9D27274EC18}" destId="{11CEE514-A61E-48EC-83E0-3EE005BEFB20}" srcOrd="3" destOrd="0" presId="urn:microsoft.com/office/officeart/2005/8/layout/vList2"/>
    <dgm:cxn modelId="{B6A47E10-CA72-4DED-B2E0-2E5877DA7733}" type="presParOf" srcId="{5E743B85-489A-427E-B2AB-A9D27274EC18}" destId="{4C930DCC-FDB4-4DBE-8B4E-061CF90595CA}" srcOrd="4" destOrd="0" presId="urn:microsoft.com/office/officeart/2005/8/layout/vList2"/>
    <dgm:cxn modelId="{B8411463-2FD1-48E8-A91F-77C68A8EB2B3}" type="presParOf" srcId="{5E743B85-489A-427E-B2AB-A9D27274EC18}" destId="{5828CA8B-958B-429E-A5A2-DBAFDCC7A203}"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A50D1B0-B381-4115-A171-57ABE1AB23E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33A98E5-71C9-4049-BB0B-31279487E486}">
      <dgm:prSet/>
      <dgm:spPr/>
      <dgm:t>
        <a:bodyPr/>
        <a:lstStyle/>
        <a:p>
          <a:r>
            <a:rPr lang="de-DE" noProof="0" dirty="0"/>
            <a:t>Muss ich Mitglied werden?</a:t>
          </a:r>
        </a:p>
      </dgm:t>
    </dgm:pt>
    <dgm:pt modelId="{209EC44A-309A-4239-9151-E5251D9C50C4}" type="parTrans" cxnId="{C5CF91F9-40DE-4EC2-917F-EBEA255AC991}">
      <dgm:prSet/>
      <dgm:spPr/>
      <dgm:t>
        <a:bodyPr/>
        <a:lstStyle/>
        <a:p>
          <a:endParaRPr lang="en-US"/>
        </a:p>
      </dgm:t>
    </dgm:pt>
    <dgm:pt modelId="{B4C8C3EB-BEE5-4230-9CEC-7CB9AA929A38}" type="sibTrans" cxnId="{C5CF91F9-40DE-4EC2-917F-EBEA255AC991}">
      <dgm:prSet/>
      <dgm:spPr/>
      <dgm:t>
        <a:bodyPr/>
        <a:lstStyle/>
        <a:p>
          <a:endParaRPr lang="en-US"/>
        </a:p>
      </dgm:t>
    </dgm:pt>
    <dgm:pt modelId="{016F102A-2351-499D-BAEC-8CC94D354E5B}">
      <dgm:prSet/>
      <dgm:spPr/>
      <dgm:t>
        <a:bodyPr/>
        <a:lstStyle/>
        <a:p>
          <a:r>
            <a:rPr lang="de-DE" noProof="0" dirty="0"/>
            <a:t>NEIN!!</a:t>
          </a:r>
        </a:p>
      </dgm:t>
    </dgm:pt>
    <dgm:pt modelId="{4BE52943-1D11-4BF0-A378-ECEABB10FF85}" type="parTrans" cxnId="{2B793CEB-503E-4040-94BC-5783A055EEF0}">
      <dgm:prSet/>
      <dgm:spPr/>
      <dgm:t>
        <a:bodyPr/>
        <a:lstStyle/>
        <a:p>
          <a:endParaRPr lang="de-DE"/>
        </a:p>
      </dgm:t>
    </dgm:pt>
    <dgm:pt modelId="{C8693E9D-5A00-4A57-B493-A97A817EC7B5}" type="sibTrans" cxnId="{2B793CEB-503E-4040-94BC-5783A055EEF0}">
      <dgm:prSet/>
      <dgm:spPr/>
      <dgm:t>
        <a:bodyPr/>
        <a:lstStyle/>
        <a:p>
          <a:endParaRPr lang="de-DE"/>
        </a:p>
      </dgm:t>
    </dgm:pt>
    <dgm:pt modelId="{E58E680D-5C15-4AFE-89D0-328306BEE249}">
      <dgm:prSet/>
      <dgm:spPr/>
      <dgm:t>
        <a:bodyPr/>
        <a:lstStyle/>
        <a:p>
          <a:r>
            <a:rPr lang="de-DE" noProof="0" dirty="0"/>
            <a:t>Ministrieren ist unabhängig vom Verband! </a:t>
          </a:r>
        </a:p>
      </dgm:t>
    </dgm:pt>
    <dgm:pt modelId="{8F9DFFA9-B80D-4318-8CB4-B3868D76297B}" type="parTrans" cxnId="{8E780AAB-1E86-45AB-B0A6-8716C8935877}">
      <dgm:prSet/>
      <dgm:spPr/>
      <dgm:t>
        <a:bodyPr/>
        <a:lstStyle/>
        <a:p>
          <a:endParaRPr lang="de-DE"/>
        </a:p>
      </dgm:t>
    </dgm:pt>
    <dgm:pt modelId="{56810BEA-00A9-467B-AB7D-574445CE9790}" type="sibTrans" cxnId="{8E780AAB-1E86-45AB-B0A6-8716C8935877}">
      <dgm:prSet/>
      <dgm:spPr/>
      <dgm:t>
        <a:bodyPr/>
        <a:lstStyle/>
        <a:p>
          <a:endParaRPr lang="de-DE"/>
        </a:p>
      </dgm:t>
    </dgm:pt>
    <dgm:pt modelId="{94BE127C-333F-4000-AFBE-D6F5BB9135AF}">
      <dgm:prSet/>
      <dgm:spPr/>
      <dgm:t>
        <a:bodyPr/>
        <a:lstStyle/>
        <a:p>
          <a:r>
            <a:rPr lang="de-DE" noProof="0" dirty="0"/>
            <a:t>In Zukunft wird aber alle Interessensvertretung nur noch im Verband stattfinden. </a:t>
          </a:r>
        </a:p>
      </dgm:t>
    </dgm:pt>
    <dgm:pt modelId="{FCD33F54-07F6-4328-929E-354F517C05F8}" type="parTrans" cxnId="{AE2657B3-7491-4F40-AB6F-271D1F57929C}">
      <dgm:prSet/>
      <dgm:spPr/>
      <dgm:t>
        <a:bodyPr/>
        <a:lstStyle/>
        <a:p>
          <a:endParaRPr lang="de-DE"/>
        </a:p>
      </dgm:t>
    </dgm:pt>
    <dgm:pt modelId="{E934ABC7-AE87-4AAD-9906-556BE9D72123}" type="sibTrans" cxnId="{AE2657B3-7491-4F40-AB6F-271D1F57929C}">
      <dgm:prSet/>
      <dgm:spPr/>
      <dgm:t>
        <a:bodyPr/>
        <a:lstStyle/>
        <a:p>
          <a:endParaRPr lang="de-DE"/>
        </a:p>
      </dgm:t>
    </dgm:pt>
    <dgm:pt modelId="{5FA77DCA-65D7-41BE-89C7-83FAD36C6D14}" type="pres">
      <dgm:prSet presAssocID="{EA50D1B0-B381-4115-A171-57ABE1AB23EA}" presName="linear" presStyleCnt="0">
        <dgm:presLayoutVars>
          <dgm:dir/>
          <dgm:animLvl val="lvl"/>
          <dgm:resizeHandles val="exact"/>
        </dgm:presLayoutVars>
      </dgm:prSet>
      <dgm:spPr/>
    </dgm:pt>
    <dgm:pt modelId="{264C90DD-D6DC-43C9-9C19-24B9697E9739}" type="pres">
      <dgm:prSet presAssocID="{833A98E5-71C9-4049-BB0B-31279487E486}" presName="parentLin" presStyleCnt="0"/>
      <dgm:spPr/>
    </dgm:pt>
    <dgm:pt modelId="{AA497298-2EAB-40A8-A0A5-8B2B68E5BA61}" type="pres">
      <dgm:prSet presAssocID="{833A98E5-71C9-4049-BB0B-31279487E486}" presName="parentLeftMargin" presStyleLbl="node1" presStyleIdx="0" presStyleCnt="1"/>
      <dgm:spPr/>
    </dgm:pt>
    <dgm:pt modelId="{5CE4CBFE-5E08-4756-870C-1AD38EFAAD65}" type="pres">
      <dgm:prSet presAssocID="{833A98E5-71C9-4049-BB0B-31279487E486}" presName="parentText" presStyleLbl="node1" presStyleIdx="0" presStyleCnt="1">
        <dgm:presLayoutVars>
          <dgm:chMax val="0"/>
          <dgm:bulletEnabled val="1"/>
        </dgm:presLayoutVars>
      </dgm:prSet>
      <dgm:spPr/>
    </dgm:pt>
    <dgm:pt modelId="{F6193278-E513-42F2-92D8-FD2C247977E2}" type="pres">
      <dgm:prSet presAssocID="{833A98E5-71C9-4049-BB0B-31279487E486}" presName="negativeSpace" presStyleCnt="0"/>
      <dgm:spPr/>
    </dgm:pt>
    <dgm:pt modelId="{20391821-3111-45B9-91E2-B91CA606B8E9}" type="pres">
      <dgm:prSet presAssocID="{833A98E5-71C9-4049-BB0B-31279487E486}" presName="childText" presStyleLbl="conFgAcc1" presStyleIdx="0" presStyleCnt="1" custLinFactNeighborX="-110" custLinFactNeighborY="1059">
        <dgm:presLayoutVars>
          <dgm:bulletEnabled val="1"/>
        </dgm:presLayoutVars>
      </dgm:prSet>
      <dgm:spPr/>
    </dgm:pt>
  </dgm:ptLst>
  <dgm:cxnLst>
    <dgm:cxn modelId="{12100E0E-6C22-4382-9709-369D1E9690F2}" type="presOf" srcId="{833A98E5-71C9-4049-BB0B-31279487E486}" destId="{5CE4CBFE-5E08-4756-870C-1AD38EFAAD65}" srcOrd="1" destOrd="0" presId="urn:microsoft.com/office/officeart/2005/8/layout/list1"/>
    <dgm:cxn modelId="{5425BB41-9A59-43B8-B053-9BD2683CE6B6}" type="presOf" srcId="{E58E680D-5C15-4AFE-89D0-328306BEE249}" destId="{20391821-3111-45B9-91E2-B91CA606B8E9}" srcOrd="0" destOrd="1" presId="urn:microsoft.com/office/officeart/2005/8/layout/list1"/>
    <dgm:cxn modelId="{C863C074-9157-4D87-AC18-1A9CE85F9627}" type="presOf" srcId="{EA50D1B0-B381-4115-A171-57ABE1AB23EA}" destId="{5FA77DCA-65D7-41BE-89C7-83FAD36C6D14}" srcOrd="0" destOrd="0" presId="urn:microsoft.com/office/officeart/2005/8/layout/list1"/>
    <dgm:cxn modelId="{D92D1AAA-A12F-4F4B-96EF-13D4F336C4A8}" type="presOf" srcId="{94BE127C-333F-4000-AFBE-D6F5BB9135AF}" destId="{20391821-3111-45B9-91E2-B91CA606B8E9}" srcOrd="0" destOrd="2" presId="urn:microsoft.com/office/officeart/2005/8/layout/list1"/>
    <dgm:cxn modelId="{8E780AAB-1E86-45AB-B0A6-8716C8935877}" srcId="{833A98E5-71C9-4049-BB0B-31279487E486}" destId="{E58E680D-5C15-4AFE-89D0-328306BEE249}" srcOrd="1" destOrd="0" parTransId="{8F9DFFA9-B80D-4318-8CB4-B3868D76297B}" sibTransId="{56810BEA-00A9-467B-AB7D-574445CE9790}"/>
    <dgm:cxn modelId="{AE2657B3-7491-4F40-AB6F-271D1F57929C}" srcId="{833A98E5-71C9-4049-BB0B-31279487E486}" destId="{94BE127C-333F-4000-AFBE-D6F5BB9135AF}" srcOrd="2" destOrd="0" parTransId="{FCD33F54-07F6-4328-929E-354F517C05F8}" sibTransId="{E934ABC7-AE87-4AAD-9906-556BE9D72123}"/>
    <dgm:cxn modelId="{AB35C2E7-6327-4819-A5B8-19E9CA006CF8}" type="presOf" srcId="{016F102A-2351-499D-BAEC-8CC94D354E5B}" destId="{20391821-3111-45B9-91E2-B91CA606B8E9}" srcOrd="0" destOrd="0" presId="urn:microsoft.com/office/officeart/2005/8/layout/list1"/>
    <dgm:cxn modelId="{2B793CEB-503E-4040-94BC-5783A055EEF0}" srcId="{833A98E5-71C9-4049-BB0B-31279487E486}" destId="{016F102A-2351-499D-BAEC-8CC94D354E5B}" srcOrd="0" destOrd="0" parTransId="{4BE52943-1D11-4BF0-A378-ECEABB10FF85}" sibTransId="{C8693E9D-5A00-4A57-B493-A97A817EC7B5}"/>
    <dgm:cxn modelId="{961FDAEC-4031-40D2-B14B-00AE178864CE}" type="presOf" srcId="{833A98E5-71C9-4049-BB0B-31279487E486}" destId="{AA497298-2EAB-40A8-A0A5-8B2B68E5BA61}" srcOrd="0" destOrd="0" presId="urn:microsoft.com/office/officeart/2005/8/layout/list1"/>
    <dgm:cxn modelId="{C5CF91F9-40DE-4EC2-917F-EBEA255AC991}" srcId="{EA50D1B0-B381-4115-A171-57ABE1AB23EA}" destId="{833A98E5-71C9-4049-BB0B-31279487E486}" srcOrd="0" destOrd="0" parTransId="{209EC44A-309A-4239-9151-E5251D9C50C4}" sibTransId="{B4C8C3EB-BEE5-4230-9CEC-7CB9AA929A38}"/>
    <dgm:cxn modelId="{A08A59F5-D7BD-4510-AE7F-903B3EE705B3}" type="presParOf" srcId="{5FA77DCA-65D7-41BE-89C7-83FAD36C6D14}" destId="{264C90DD-D6DC-43C9-9C19-24B9697E9739}" srcOrd="0" destOrd="0" presId="urn:microsoft.com/office/officeart/2005/8/layout/list1"/>
    <dgm:cxn modelId="{578D1B6D-F268-47AD-A47A-3AEAA0183BE8}" type="presParOf" srcId="{264C90DD-D6DC-43C9-9C19-24B9697E9739}" destId="{AA497298-2EAB-40A8-A0A5-8B2B68E5BA61}" srcOrd="0" destOrd="0" presId="urn:microsoft.com/office/officeart/2005/8/layout/list1"/>
    <dgm:cxn modelId="{C33B7D6D-C867-404D-B542-F9658966F7CC}" type="presParOf" srcId="{264C90DD-D6DC-43C9-9C19-24B9697E9739}" destId="{5CE4CBFE-5E08-4756-870C-1AD38EFAAD65}" srcOrd="1" destOrd="0" presId="urn:microsoft.com/office/officeart/2005/8/layout/list1"/>
    <dgm:cxn modelId="{67E60056-2D46-4F86-8F27-788B73E4E331}" type="presParOf" srcId="{5FA77DCA-65D7-41BE-89C7-83FAD36C6D14}" destId="{F6193278-E513-42F2-92D8-FD2C247977E2}" srcOrd="1" destOrd="0" presId="urn:microsoft.com/office/officeart/2005/8/layout/list1"/>
    <dgm:cxn modelId="{2B00487F-042F-47A1-9B12-1849AB48D630}" type="presParOf" srcId="{5FA77DCA-65D7-41BE-89C7-83FAD36C6D14}" destId="{20391821-3111-45B9-91E2-B91CA606B8E9}"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61EE145-8BC9-45E6-9408-39C32D9626A8}" type="doc">
      <dgm:prSet loTypeId="urn:microsoft.com/office/officeart/2018/2/layout/IconLabelDescriptionList" loCatId="icon" qsTypeId="urn:microsoft.com/office/officeart/2005/8/quickstyle/simple1" qsCatId="simple" csTypeId="urn:microsoft.com/office/officeart/2005/8/colors/colorful2" csCatId="colorful" phldr="1"/>
      <dgm:spPr/>
      <dgm:t>
        <a:bodyPr/>
        <a:lstStyle/>
        <a:p>
          <a:endParaRPr lang="en-US"/>
        </a:p>
      </dgm:t>
    </dgm:pt>
    <dgm:pt modelId="{A448CE99-BBAE-470A-8B75-13B676F1B947}">
      <dgm:prSet custT="1"/>
      <dgm:spPr/>
      <dgm:t>
        <a:bodyPr/>
        <a:lstStyle/>
        <a:p>
          <a:pPr>
            <a:lnSpc>
              <a:spcPct val="100000"/>
            </a:lnSpc>
            <a:defRPr b="1"/>
          </a:pPr>
          <a:r>
            <a:rPr lang="de-DE" sz="2300" noProof="0" dirty="0"/>
            <a:t>Zusammensetzung der Vorstände:</a:t>
          </a:r>
        </a:p>
      </dgm:t>
    </dgm:pt>
    <dgm:pt modelId="{3F7745B7-0422-4113-BA82-3E9765E82D08}" type="parTrans" cxnId="{AB4C194C-8B50-4EE5-BFC3-897F83CC1858}">
      <dgm:prSet/>
      <dgm:spPr/>
      <dgm:t>
        <a:bodyPr/>
        <a:lstStyle/>
        <a:p>
          <a:endParaRPr lang="en-US"/>
        </a:p>
      </dgm:t>
    </dgm:pt>
    <dgm:pt modelId="{319CD7C7-0D29-4397-9642-6F54BD156900}" type="sibTrans" cxnId="{AB4C194C-8B50-4EE5-BFC3-897F83CC1858}">
      <dgm:prSet/>
      <dgm:spPr/>
      <dgm:t>
        <a:bodyPr/>
        <a:lstStyle/>
        <a:p>
          <a:endParaRPr lang="en-US"/>
        </a:p>
      </dgm:t>
    </dgm:pt>
    <dgm:pt modelId="{129A3BD5-A551-44A6-A95C-F7E89E11FBD6}">
      <dgm:prSet custT="1"/>
      <dgm:spPr/>
      <dgm:t>
        <a:bodyPr/>
        <a:lstStyle/>
        <a:p>
          <a:pPr>
            <a:lnSpc>
              <a:spcPct val="100000"/>
            </a:lnSpc>
          </a:pPr>
          <a:r>
            <a:rPr lang="de-DE" sz="2000" noProof="0" dirty="0"/>
            <a:t>2/2 </a:t>
          </a:r>
        </a:p>
        <a:p>
          <a:pPr>
            <a:lnSpc>
              <a:spcPct val="100000"/>
            </a:lnSpc>
          </a:pPr>
          <a:r>
            <a:rPr lang="de-DE" sz="2000" noProof="0" dirty="0"/>
            <a:t>(2 Diözesanoberminis und 2 gewählt aus Versammlung)</a:t>
          </a:r>
        </a:p>
      </dgm:t>
    </dgm:pt>
    <dgm:pt modelId="{4E78E80B-F2F0-41E9-B22A-20E55192D9FB}" type="parTrans" cxnId="{4134674E-00D9-46D6-B0F7-283ACD9A1ADC}">
      <dgm:prSet/>
      <dgm:spPr/>
      <dgm:t>
        <a:bodyPr/>
        <a:lstStyle/>
        <a:p>
          <a:endParaRPr lang="en-US"/>
        </a:p>
      </dgm:t>
    </dgm:pt>
    <dgm:pt modelId="{94B165FF-761A-4606-B82E-3974CEEA6499}" type="sibTrans" cxnId="{4134674E-00D9-46D6-B0F7-283ACD9A1ADC}">
      <dgm:prSet/>
      <dgm:spPr/>
      <dgm:t>
        <a:bodyPr/>
        <a:lstStyle/>
        <a:p>
          <a:endParaRPr lang="en-US"/>
        </a:p>
      </dgm:t>
    </dgm:pt>
    <dgm:pt modelId="{49EB62FD-8317-4CCA-BE54-4D3E0D195763}">
      <dgm:prSet/>
      <dgm:spPr/>
      <dgm:t>
        <a:bodyPr/>
        <a:lstStyle/>
        <a:p>
          <a:pPr>
            <a:lnSpc>
              <a:spcPct val="100000"/>
            </a:lnSpc>
            <a:defRPr b="1"/>
          </a:pPr>
          <a:r>
            <a:rPr lang="de-DE" noProof="0" dirty="0"/>
            <a:t>Zusammensetzung der Versammlungen:</a:t>
          </a:r>
        </a:p>
      </dgm:t>
    </dgm:pt>
    <dgm:pt modelId="{20805AD0-AD60-4EE5-88E1-D3AE7AD99433}" type="parTrans" cxnId="{D692C6C2-BF16-4195-B7C6-60A8A042C426}">
      <dgm:prSet/>
      <dgm:spPr/>
      <dgm:t>
        <a:bodyPr/>
        <a:lstStyle/>
        <a:p>
          <a:endParaRPr lang="en-US"/>
        </a:p>
      </dgm:t>
    </dgm:pt>
    <dgm:pt modelId="{276E8548-E774-4841-9BD5-8B60C2D0182B}" type="sibTrans" cxnId="{D692C6C2-BF16-4195-B7C6-60A8A042C426}">
      <dgm:prSet/>
      <dgm:spPr/>
      <dgm:t>
        <a:bodyPr/>
        <a:lstStyle/>
        <a:p>
          <a:endParaRPr lang="en-US"/>
        </a:p>
      </dgm:t>
    </dgm:pt>
    <dgm:pt modelId="{2053CDDE-8EEB-405E-BF72-333E76899BAE}">
      <dgm:prSet custT="1"/>
      <dgm:spPr/>
      <dgm:t>
        <a:bodyPr/>
        <a:lstStyle/>
        <a:p>
          <a:pPr>
            <a:lnSpc>
              <a:spcPct val="100000"/>
            </a:lnSpc>
          </a:pPr>
          <a:r>
            <a:rPr lang="de-DE" sz="2000" noProof="0" dirty="0"/>
            <a:t>jeweils ein Vertreter der Regionen+ Vorstände des Diözesanverbands + Vorstände des Trägervereins</a:t>
          </a:r>
        </a:p>
      </dgm:t>
    </dgm:pt>
    <dgm:pt modelId="{2D0823B0-1F4C-4523-94FF-7C346684A085}" type="parTrans" cxnId="{A06C9D66-9F46-4EF6-A8A7-407585FFA79B}">
      <dgm:prSet/>
      <dgm:spPr/>
      <dgm:t>
        <a:bodyPr/>
        <a:lstStyle/>
        <a:p>
          <a:endParaRPr lang="en-US"/>
        </a:p>
      </dgm:t>
    </dgm:pt>
    <dgm:pt modelId="{5A3CCDBF-27CA-4B4D-A402-A8C7B5C283DF}" type="sibTrans" cxnId="{A06C9D66-9F46-4EF6-A8A7-407585FFA79B}">
      <dgm:prSet/>
      <dgm:spPr/>
      <dgm:t>
        <a:bodyPr/>
        <a:lstStyle/>
        <a:p>
          <a:endParaRPr lang="en-US"/>
        </a:p>
      </dgm:t>
    </dgm:pt>
    <dgm:pt modelId="{9BF25316-46B0-494E-88F5-49D5A62F612C}">
      <dgm:prSet/>
      <dgm:spPr/>
      <dgm:t>
        <a:bodyPr/>
        <a:lstStyle/>
        <a:p>
          <a:pPr>
            <a:lnSpc>
              <a:spcPct val="100000"/>
            </a:lnSpc>
            <a:defRPr b="1"/>
          </a:pPr>
          <a:r>
            <a:rPr lang="de-DE" noProof="0"/>
            <a:t>Stimmen:</a:t>
          </a:r>
        </a:p>
      </dgm:t>
    </dgm:pt>
    <dgm:pt modelId="{327E8E6F-62F2-4020-971F-0B353C0B6763}" type="parTrans" cxnId="{18B8B10E-4257-44CF-8B08-D547393A502C}">
      <dgm:prSet/>
      <dgm:spPr/>
      <dgm:t>
        <a:bodyPr/>
        <a:lstStyle/>
        <a:p>
          <a:endParaRPr lang="en-US"/>
        </a:p>
      </dgm:t>
    </dgm:pt>
    <dgm:pt modelId="{73D2CF61-99E4-4636-94A3-FDC1C545F018}" type="sibTrans" cxnId="{18B8B10E-4257-44CF-8B08-D547393A502C}">
      <dgm:prSet/>
      <dgm:spPr/>
      <dgm:t>
        <a:bodyPr/>
        <a:lstStyle/>
        <a:p>
          <a:endParaRPr lang="en-US"/>
        </a:p>
      </dgm:t>
    </dgm:pt>
    <dgm:pt modelId="{E59DD1A0-7732-4C09-881D-071FD167A832}">
      <dgm:prSet custT="1"/>
      <dgm:spPr/>
      <dgm:t>
        <a:bodyPr/>
        <a:lstStyle/>
        <a:p>
          <a:pPr>
            <a:lnSpc>
              <a:spcPct val="100000"/>
            </a:lnSpc>
          </a:pPr>
          <a:r>
            <a:rPr lang="de-DE" sz="2000" noProof="0" dirty="0"/>
            <a:t>1 pro Stimmberechtigtes Mitglied</a:t>
          </a:r>
        </a:p>
      </dgm:t>
    </dgm:pt>
    <dgm:pt modelId="{7C996C96-531F-46BB-93E5-94F554014596}" type="parTrans" cxnId="{5B24D441-87EC-4200-A83C-7383E95F29E9}">
      <dgm:prSet/>
      <dgm:spPr/>
      <dgm:t>
        <a:bodyPr/>
        <a:lstStyle/>
        <a:p>
          <a:endParaRPr lang="en-US"/>
        </a:p>
      </dgm:t>
    </dgm:pt>
    <dgm:pt modelId="{55DE57CC-D6DD-4245-A895-AE6385D92E3C}" type="sibTrans" cxnId="{5B24D441-87EC-4200-A83C-7383E95F29E9}">
      <dgm:prSet/>
      <dgm:spPr/>
      <dgm:t>
        <a:bodyPr/>
        <a:lstStyle/>
        <a:p>
          <a:endParaRPr lang="en-US"/>
        </a:p>
      </dgm:t>
    </dgm:pt>
    <dgm:pt modelId="{7D3D8037-DC2C-4003-932C-AB639C69FA9A}" type="pres">
      <dgm:prSet presAssocID="{C61EE145-8BC9-45E6-9408-39C32D9626A8}" presName="root" presStyleCnt="0">
        <dgm:presLayoutVars>
          <dgm:dir/>
          <dgm:resizeHandles val="exact"/>
        </dgm:presLayoutVars>
      </dgm:prSet>
      <dgm:spPr/>
    </dgm:pt>
    <dgm:pt modelId="{E1C9DE1A-CF4F-42A6-8FEF-64BEF453A298}" type="pres">
      <dgm:prSet presAssocID="{A448CE99-BBAE-470A-8B75-13B676F1B947}" presName="compNode" presStyleCnt="0"/>
      <dgm:spPr/>
    </dgm:pt>
    <dgm:pt modelId="{127997B3-713D-42AB-9C3C-FAC67475085A}" type="pres">
      <dgm:prSet presAssocID="{A448CE99-BBAE-470A-8B75-13B676F1B94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esprechung"/>
        </a:ext>
      </dgm:extLst>
    </dgm:pt>
    <dgm:pt modelId="{4233320C-564D-49F4-8BBA-2F11BD8FE82D}" type="pres">
      <dgm:prSet presAssocID="{A448CE99-BBAE-470A-8B75-13B676F1B947}" presName="iconSpace" presStyleCnt="0"/>
      <dgm:spPr/>
    </dgm:pt>
    <dgm:pt modelId="{89BDBA09-77CE-4BC4-8B62-58495C711188}" type="pres">
      <dgm:prSet presAssocID="{A448CE99-BBAE-470A-8B75-13B676F1B947}" presName="parTx" presStyleLbl="revTx" presStyleIdx="0" presStyleCnt="6">
        <dgm:presLayoutVars>
          <dgm:chMax val="0"/>
          <dgm:chPref val="0"/>
        </dgm:presLayoutVars>
      </dgm:prSet>
      <dgm:spPr/>
    </dgm:pt>
    <dgm:pt modelId="{761EDC00-8D4D-46E6-811D-9B5AE62B9CDE}" type="pres">
      <dgm:prSet presAssocID="{A448CE99-BBAE-470A-8B75-13B676F1B947}" presName="txSpace" presStyleCnt="0"/>
      <dgm:spPr/>
    </dgm:pt>
    <dgm:pt modelId="{EB372758-6650-4B2F-8CBE-4799E3EB0663}" type="pres">
      <dgm:prSet presAssocID="{A448CE99-BBAE-470A-8B75-13B676F1B947}" presName="desTx" presStyleLbl="revTx" presStyleIdx="1" presStyleCnt="6">
        <dgm:presLayoutVars/>
      </dgm:prSet>
      <dgm:spPr/>
    </dgm:pt>
    <dgm:pt modelId="{2BB07939-9113-484B-AB03-0D611E57C3A5}" type="pres">
      <dgm:prSet presAssocID="{319CD7C7-0D29-4397-9642-6F54BD156900}" presName="sibTrans" presStyleCnt="0"/>
      <dgm:spPr/>
    </dgm:pt>
    <dgm:pt modelId="{9F0D4D6B-CACF-425A-8360-278B4AD83543}" type="pres">
      <dgm:prSet presAssocID="{49EB62FD-8317-4CCA-BE54-4D3E0D195763}" presName="compNode" presStyleCnt="0"/>
      <dgm:spPr/>
    </dgm:pt>
    <dgm:pt modelId="{F22E58BF-5593-43CC-8B64-9C65C94BDC06}" type="pres">
      <dgm:prSet presAssocID="{49EB62FD-8317-4CCA-BE54-4D3E0D19576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ruppe"/>
        </a:ext>
      </dgm:extLst>
    </dgm:pt>
    <dgm:pt modelId="{F2FC8D76-C064-47EE-A4B9-88B61832A74E}" type="pres">
      <dgm:prSet presAssocID="{49EB62FD-8317-4CCA-BE54-4D3E0D195763}" presName="iconSpace" presStyleCnt="0"/>
      <dgm:spPr/>
    </dgm:pt>
    <dgm:pt modelId="{18E97920-7B84-4D0B-AEB1-BEF4BD28FB41}" type="pres">
      <dgm:prSet presAssocID="{49EB62FD-8317-4CCA-BE54-4D3E0D195763}" presName="parTx" presStyleLbl="revTx" presStyleIdx="2" presStyleCnt="6">
        <dgm:presLayoutVars>
          <dgm:chMax val="0"/>
          <dgm:chPref val="0"/>
        </dgm:presLayoutVars>
      </dgm:prSet>
      <dgm:spPr/>
    </dgm:pt>
    <dgm:pt modelId="{F42A1081-6F7D-4791-88B0-C945C37507F3}" type="pres">
      <dgm:prSet presAssocID="{49EB62FD-8317-4CCA-BE54-4D3E0D195763}" presName="txSpace" presStyleCnt="0"/>
      <dgm:spPr/>
    </dgm:pt>
    <dgm:pt modelId="{8F32F5E6-C82E-4B93-A51D-9D2434E36303}" type="pres">
      <dgm:prSet presAssocID="{49EB62FD-8317-4CCA-BE54-4D3E0D195763}" presName="desTx" presStyleLbl="revTx" presStyleIdx="3" presStyleCnt="6">
        <dgm:presLayoutVars/>
      </dgm:prSet>
      <dgm:spPr/>
    </dgm:pt>
    <dgm:pt modelId="{94A4C322-1AB4-4AEC-AAD4-58E4299F78A4}" type="pres">
      <dgm:prSet presAssocID="{276E8548-E774-4841-9BD5-8B60C2D0182B}" presName="sibTrans" presStyleCnt="0"/>
      <dgm:spPr/>
    </dgm:pt>
    <dgm:pt modelId="{69EE3C95-FDFE-48D5-BD2B-6A8D41AE3366}" type="pres">
      <dgm:prSet presAssocID="{9BF25316-46B0-494E-88F5-49D5A62F612C}" presName="compNode" presStyleCnt="0"/>
      <dgm:spPr/>
    </dgm:pt>
    <dgm:pt modelId="{0368CCEC-F7F7-4CB5-8485-C27B1F4D9402}" type="pres">
      <dgm:prSet presAssocID="{9BF25316-46B0-494E-88F5-49D5A62F612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äkchen"/>
        </a:ext>
      </dgm:extLst>
    </dgm:pt>
    <dgm:pt modelId="{545B659F-A3F2-45E7-B2E4-BBA56D2BE7FB}" type="pres">
      <dgm:prSet presAssocID="{9BF25316-46B0-494E-88F5-49D5A62F612C}" presName="iconSpace" presStyleCnt="0"/>
      <dgm:spPr/>
    </dgm:pt>
    <dgm:pt modelId="{E0164432-9979-469F-921D-6D2B3B7A8DEB}" type="pres">
      <dgm:prSet presAssocID="{9BF25316-46B0-494E-88F5-49D5A62F612C}" presName="parTx" presStyleLbl="revTx" presStyleIdx="4" presStyleCnt="6">
        <dgm:presLayoutVars>
          <dgm:chMax val="0"/>
          <dgm:chPref val="0"/>
        </dgm:presLayoutVars>
      </dgm:prSet>
      <dgm:spPr/>
    </dgm:pt>
    <dgm:pt modelId="{6C507F02-47C9-4891-866A-339F4B566458}" type="pres">
      <dgm:prSet presAssocID="{9BF25316-46B0-494E-88F5-49D5A62F612C}" presName="txSpace" presStyleCnt="0"/>
      <dgm:spPr/>
    </dgm:pt>
    <dgm:pt modelId="{C33E88DE-D14B-4CC2-B404-D0DC19BDEBD2}" type="pres">
      <dgm:prSet presAssocID="{9BF25316-46B0-494E-88F5-49D5A62F612C}" presName="desTx" presStyleLbl="revTx" presStyleIdx="5" presStyleCnt="6">
        <dgm:presLayoutVars/>
      </dgm:prSet>
      <dgm:spPr/>
    </dgm:pt>
  </dgm:ptLst>
  <dgm:cxnLst>
    <dgm:cxn modelId="{18B8B10E-4257-44CF-8B08-D547393A502C}" srcId="{C61EE145-8BC9-45E6-9408-39C32D9626A8}" destId="{9BF25316-46B0-494E-88F5-49D5A62F612C}" srcOrd="2" destOrd="0" parTransId="{327E8E6F-62F2-4020-971F-0B353C0B6763}" sibTransId="{73D2CF61-99E4-4636-94A3-FDC1C545F018}"/>
    <dgm:cxn modelId="{D01F5322-715B-4406-AEAD-34F5DD3F6A42}" type="presOf" srcId="{A448CE99-BBAE-470A-8B75-13B676F1B947}" destId="{89BDBA09-77CE-4BC4-8B62-58495C711188}" srcOrd="0" destOrd="0" presId="urn:microsoft.com/office/officeart/2018/2/layout/IconLabelDescriptionList"/>
    <dgm:cxn modelId="{5B24D441-87EC-4200-A83C-7383E95F29E9}" srcId="{9BF25316-46B0-494E-88F5-49D5A62F612C}" destId="{E59DD1A0-7732-4C09-881D-071FD167A832}" srcOrd="0" destOrd="0" parTransId="{7C996C96-531F-46BB-93E5-94F554014596}" sibTransId="{55DE57CC-D6DD-4245-A895-AE6385D92E3C}"/>
    <dgm:cxn modelId="{A06C9D66-9F46-4EF6-A8A7-407585FFA79B}" srcId="{49EB62FD-8317-4CCA-BE54-4D3E0D195763}" destId="{2053CDDE-8EEB-405E-BF72-333E76899BAE}" srcOrd="0" destOrd="0" parTransId="{2D0823B0-1F4C-4523-94FF-7C346684A085}" sibTransId="{5A3CCDBF-27CA-4B4D-A402-A8C7B5C283DF}"/>
    <dgm:cxn modelId="{AB4C194C-8B50-4EE5-BFC3-897F83CC1858}" srcId="{C61EE145-8BC9-45E6-9408-39C32D9626A8}" destId="{A448CE99-BBAE-470A-8B75-13B676F1B947}" srcOrd="0" destOrd="0" parTransId="{3F7745B7-0422-4113-BA82-3E9765E82D08}" sibTransId="{319CD7C7-0D29-4397-9642-6F54BD156900}"/>
    <dgm:cxn modelId="{4134674E-00D9-46D6-B0F7-283ACD9A1ADC}" srcId="{A448CE99-BBAE-470A-8B75-13B676F1B947}" destId="{129A3BD5-A551-44A6-A95C-F7E89E11FBD6}" srcOrd="0" destOrd="0" parTransId="{4E78E80B-F2F0-41E9-B22A-20E55192D9FB}" sibTransId="{94B165FF-761A-4606-B82E-3974CEEA6499}"/>
    <dgm:cxn modelId="{489A4C87-80C1-4A68-8701-9A8613A7B59B}" type="presOf" srcId="{E59DD1A0-7732-4C09-881D-071FD167A832}" destId="{C33E88DE-D14B-4CC2-B404-D0DC19BDEBD2}" srcOrd="0" destOrd="0" presId="urn:microsoft.com/office/officeart/2018/2/layout/IconLabelDescriptionList"/>
    <dgm:cxn modelId="{AF8F0095-57F5-4549-9398-5BDA24231A60}" type="presOf" srcId="{2053CDDE-8EEB-405E-BF72-333E76899BAE}" destId="{8F32F5E6-C82E-4B93-A51D-9D2434E36303}" srcOrd="0" destOrd="0" presId="urn:microsoft.com/office/officeart/2018/2/layout/IconLabelDescriptionList"/>
    <dgm:cxn modelId="{D692C6C2-BF16-4195-B7C6-60A8A042C426}" srcId="{C61EE145-8BC9-45E6-9408-39C32D9626A8}" destId="{49EB62FD-8317-4CCA-BE54-4D3E0D195763}" srcOrd="1" destOrd="0" parTransId="{20805AD0-AD60-4EE5-88E1-D3AE7AD99433}" sibTransId="{276E8548-E774-4841-9BD5-8B60C2D0182B}"/>
    <dgm:cxn modelId="{DD325CED-4F0C-4C7E-897A-4C1838BD7A2F}" type="presOf" srcId="{49EB62FD-8317-4CCA-BE54-4D3E0D195763}" destId="{18E97920-7B84-4D0B-AEB1-BEF4BD28FB41}" srcOrd="0" destOrd="0" presId="urn:microsoft.com/office/officeart/2018/2/layout/IconLabelDescriptionList"/>
    <dgm:cxn modelId="{998EFFF4-3D34-4A3B-BA5E-013911763FC2}" type="presOf" srcId="{129A3BD5-A551-44A6-A95C-F7E89E11FBD6}" destId="{EB372758-6650-4B2F-8CBE-4799E3EB0663}" srcOrd="0" destOrd="0" presId="urn:microsoft.com/office/officeart/2018/2/layout/IconLabelDescriptionList"/>
    <dgm:cxn modelId="{33903CF7-2634-491B-BD5B-DBFAF81B0ACD}" type="presOf" srcId="{C61EE145-8BC9-45E6-9408-39C32D9626A8}" destId="{7D3D8037-DC2C-4003-932C-AB639C69FA9A}" srcOrd="0" destOrd="0" presId="urn:microsoft.com/office/officeart/2018/2/layout/IconLabelDescriptionList"/>
    <dgm:cxn modelId="{B17A59FF-095A-485C-B31B-B53881D00BD6}" type="presOf" srcId="{9BF25316-46B0-494E-88F5-49D5A62F612C}" destId="{E0164432-9979-469F-921D-6D2B3B7A8DEB}" srcOrd="0" destOrd="0" presId="urn:microsoft.com/office/officeart/2018/2/layout/IconLabelDescriptionList"/>
    <dgm:cxn modelId="{34A99168-9AE5-4782-AB7C-3DB6F9AE54B7}" type="presParOf" srcId="{7D3D8037-DC2C-4003-932C-AB639C69FA9A}" destId="{E1C9DE1A-CF4F-42A6-8FEF-64BEF453A298}" srcOrd="0" destOrd="0" presId="urn:microsoft.com/office/officeart/2018/2/layout/IconLabelDescriptionList"/>
    <dgm:cxn modelId="{9CF396F7-FC65-43EE-86D5-19E1BB38A93D}" type="presParOf" srcId="{E1C9DE1A-CF4F-42A6-8FEF-64BEF453A298}" destId="{127997B3-713D-42AB-9C3C-FAC67475085A}" srcOrd="0" destOrd="0" presId="urn:microsoft.com/office/officeart/2018/2/layout/IconLabelDescriptionList"/>
    <dgm:cxn modelId="{F2DEF2FB-8629-416B-B286-68C75F423671}" type="presParOf" srcId="{E1C9DE1A-CF4F-42A6-8FEF-64BEF453A298}" destId="{4233320C-564D-49F4-8BBA-2F11BD8FE82D}" srcOrd="1" destOrd="0" presId="urn:microsoft.com/office/officeart/2018/2/layout/IconLabelDescriptionList"/>
    <dgm:cxn modelId="{01E0D42C-DBBD-4CAF-87E9-CC3A10885762}" type="presParOf" srcId="{E1C9DE1A-CF4F-42A6-8FEF-64BEF453A298}" destId="{89BDBA09-77CE-4BC4-8B62-58495C711188}" srcOrd="2" destOrd="0" presId="urn:microsoft.com/office/officeart/2018/2/layout/IconLabelDescriptionList"/>
    <dgm:cxn modelId="{F9A36A30-C315-4682-A11E-70C408C79859}" type="presParOf" srcId="{E1C9DE1A-CF4F-42A6-8FEF-64BEF453A298}" destId="{761EDC00-8D4D-46E6-811D-9B5AE62B9CDE}" srcOrd="3" destOrd="0" presId="urn:microsoft.com/office/officeart/2018/2/layout/IconLabelDescriptionList"/>
    <dgm:cxn modelId="{8C9DA2ED-0C02-41F7-A0EE-F485E9F9CC0C}" type="presParOf" srcId="{E1C9DE1A-CF4F-42A6-8FEF-64BEF453A298}" destId="{EB372758-6650-4B2F-8CBE-4799E3EB0663}" srcOrd="4" destOrd="0" presId="urn:microsoft.com/office/officeart/2018/2/layout/IconLabelDescriptionList"/>
    <dgm:cxn modelId="{D9C31D69-1F03-4D59-8243-4590D52CEEE3}" type="presParOf" srcId="{7D3D8037-DC2C-4003-932C-AB639C69FA9A}" destId="{2BB07939-9113-484B-AB03-0D611E57C3A5}" srcOrd="1" destOrd="0" presId="urn:microsoft.com/office/officeart/2018/2/layout/IconLabelDescriptionList"/>
    <dgm:cxn modelId="{9D72BD6B-42E6-41D9-9933-C37EB1809842}" type="presParOf" srcId="{7D3D8037-DC2C-4003-932C-AB639C69FA9A}" destId="{9F0D4D6B-CACF-425A-8360-278B4AD83543}" srcOrd="2" destOrd="0" presId="urn:microsoft.com/office/officeart/2018/2/layout/IconLabelDescriptionList"/>
    <dgm:cxn modelId="{4024006F-F8BB-4BDD-9395-6C792EA7AD47}" type="presParOf" srcId="{9F0D4D6B-CACF-425A-8360-278B4AD83543}" destId="{F22E58BF-5593-43CC-8B64-9C65C94BDC06}" srcOrd="0" destOrd="0" presId="urn:microsoft.com/office/officeart/2018/2/layout/IconLabelDescriptionList"/>
    <dgm:cxn modelId="{9A0A4EF7-BADE-474E-A961-37A4EB6E4DA2}" type="presParOf" srcId="{9F0D4D6B-CACF-425A-8360-278B4AD83543}" destId="{F2FC8D76-C064-47EE-A4B9-88B61832A74E}" srcOrd="1" destOrd="0" presId="urn:microsoft.com/office/officeart/2018/2/layout/IconLabelDescriptionList"/>
    <dgm:cxn modelId="{63C4818B-F9E2-4BF8-BA19-E6F0AB4FFDCF}" type="presParOf" srcId="{9F0D4D6B-CACF-425A-8360-278B4AD83543}" destId="{18E97920-7B84-4D0B-AEB1-BEF4BD28FB41}" srcOrd="2" destOrd="0" presId="urn:microsoft.com/office/officeart/2018/2/layout/IconLabelDescriptionList"/>
    <dgm:cxn modelId="{D0CCE527-230B-4B50-B867-7166D2B21FFA}" type="presParOf" srcId="{9F0D4D6B-CACF-425A-8360-278B4AD83543}" destId="{F42A1081-6F7D-4791-88B0-C945C37507F3}" srcOrd="3" destOrd="0" presId="urn:microsoft.com/office/officeart/2018/2/layout/IconLabelDescriptionList"/>
    <dgm:cxn modelId="{818C0941-7487-4C5E-A532-9C0F458C6447}" type="presParOf" srcId="{9F0D4D6B-CACF-425A-8360-278B4AD83543}" destId="{8F32F5E6-C82E-4B93-A51D-9D2434E36303}" srcOrd="4" destOrd="0" presId="urn:microsoft.com/office/officeart/2018/2/layout/IconLabelDescriptionList"/>
    <dgm:cxn modelId="{B99BF3ED-4841-4701-9A04-468E42601CFA}" type="presParOf" srcId="{7D3D8037-DC2C-4003-932C-AB639C69FA9A}" destId="{94A4C322-1AB4-4AEC-AAD4-58E4299F78A4}" srcOrd="3" destOrd="0" presId="urn:microsoft.com/office/officeart/2018/2/layout/IconLabelDescriptionList"/>
    <dgm:cxn modelId="{AC391861-BE6F-41C6-A6E6-DFD506662B72}" type="presParOf" srcId="{7D3D8037-DC2C-4003-932C-AB639C69FA9A}" destId="{69EE3C95-FDFE-48D5-BD2B-6A8D41AE3366}" srcOrd="4" destOrd="0" presId="urn:microsoft.com/office/officeart/2018/2/layout/IconLabelDescriptionList"/>
    <dgm:cxn modelId="{D1107132-0648-4683-BC27-4F3324A78ECF}" type="presParOf" srcId="{69EE3C95-FDFE-48D5-BD2B-6A8D41AE3366}" destId="{0368CCEC-F7F7-4CB5-8485-C27B1F4D9402}" srcOrd="0" destOrd="0" presId="urn:microsoft.com/office/officeart/2018/2/layout/IconLabelDescriptionList"/>
    <dgm:cxn modelId="{178EC164-3F63-47E4-ABE2-72546C6398B0}" type="presParOf" srcId="{69EE3C95-FDFE-48D5-BD2B-6A8D41AE3366}" destId="{545B659F-A3F2-45E7-B2E4-BBA56D2BE7FB}" srcOrd="1" destOrd="0" presId="urn:microsoft.com/office/officeart/2018/2/layout/IconLabelDescriptionList"/>
    <dgm:cxn modelId="{60CBE403-9C14-4AB0-A8A2-99A9F4A1072D}" type="presParOf" srcId="{69EE3C95-FDFE-48D5-BD2B-6A8D41AE3366}" destId="{E0164432-9979-469F-921D-6D2B3B7A8DEB}" srcOrd="2" destOrd="0" presId="urn:microsoft.com/office/officeart/2018/2/layout/IconLabelDescriptionList"/>
    <dgm:cxn modelId="{3AF6A7D9-AE96-49D7-B4CD-4F6928268D26}" type="presParOf" srcId="{69EE3C95-FDFE-48D5-BD2B-6A8D41AE3366}" destId="{6C507F02-47C9-4891-866A-339F4B566458}" srcOrd="3" destOrd="0" presId="urn:microsoft.com/office/officeart/2018/2/layout/IconLabelDescriptionList"/>
    <dgm:cxn modelId="{FCB4B022-1C34-4E8F-9445-52052256064C}" type="presParOf" srcId="{69EE3C95-FDFE-48D5-BD2B-6A8D41AE3366}" destId="{C33E88DE-D14B-4CC2-B404-D0DC19BDEBD2}"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61EE145-8BC9-45E6-9408-39C32D9626A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448CE99-BBAE-470A-8B75-13B676F1B947}">
      <dgm:prSet/>
      <dgm:spPr/>
      <dgm:t>
        <a:bodyPr/>
        <a:lstStyle/>
        <a:p>
          <a:r>
            <a:rPr lang="de-DE" noProof="0" dirty="0"/>
            <a:t>Wer ist Mitglied?</a:t>
          </a:r>
        </a:p>
      </dgm:t>
    </dgm:pt>
    <dgm:pt modelId="{3F7745B7-0422-4113-BA82-3E9765E82D08}" type="parTrans" cxnId="{AB4C194C-8B50-4EE5-BFC3-897F83CC1858}">
      <dgm:prSet/>
      <dgm:spPr/>
      <dgm:t>
        <a:bodyPr/>
        <a:lstStyle/>
        <a:p>
          <a:endParaRPr lang="en-US"/>
        </a:p>
      </dgm:t>
    </dgm:pt>
    <dgm:pt modelId="{319CD7C7-0D29-4397-9642-6F54BD156900}" type="sibTrans" cxnId="{AB4C194C-8B50-4EE5-BFC3-897F83CC1858}">
      <dgm:prSet/>
      <dgm:spPr/>
      <dgm:t>
        <a:bodyPr/>
        <a:lstStyle/>
        <a:p>
          <a:endParaRPr lang="en-US"/>
        </a:p>
      </dgm:t>
    </dgm:pt>
    <dgm:pt modelId="{129A3BD5-A551-44A6-A95C-F7E89E11FBD6}">
      <dgm:prSet/>
      <dgm:spPr/>
      <dgm:t>
        <a:bodyPr/>
        <a:lstStyle/>
        <a:p>
          <a:pPr>
            <a:buNone/>
          </a:pPr>
          <a:r>
            <a:rPr lang="de-DE" noProof="0" dirty="0"/>
            <a:t>Ein gewählter Vertreter pro Region</a:t>
          </a:r>
        </a:p>
      </dgm:t>
    </dgm:pt>
    <dgm:pt modelId="{4E78E80B-F2F0-41E9-B22A-20E55192D9FB}" type="parTrans" cxnId="{4134674E-00D9-46D6-B0F7-283ACD9A1ADC}">
      <dgm:prSet/>
      <dgm:spPr/>
      <dgm:t>
        <a:bodyPr/>
        <a:lstStyle/>
        <a:p>
          <a:endParaRPr lang="en-US"/>
        </a:p>
      </dgm:t>
    </dgm:pt>
    <dgm:pt modelId="{94B165FF-761A-4606-B82E-3974CEEA6499}" type="sibTrans" cxnId="{4134674E-00D9-46D6-B0F7-283ACD9A1ADC}">
      <dgm:prSet/>
      <dgm:spPr/>
      <dgm:t>
        <a:bodyPr/>
        <a:lstStyle/>
        <a:p>
          <a:endParaRPr lang="en-US"/>
        </a:p>
      </dgm:t>
    </dgm:pt>
    <dgm:pt modelId="{49EB62FD-8317-4CCA-BE54-4D3E0D195763}">
      <dgm:prSet/>
      <dgm:spPr/>
      <dgm:t>
        <a:bodyPr/>
        <a:lstStyle/>
        <a:p>
          <a:r>
            <a:rPr lang="de-DE" noProof="0" dirty="0"/>
            <a:t>Gibt es ein Mitgliedsbeitrag?</a:t>
          </a:r>
        </a:p>
      </dgm:t>
    </dgm:pt>
    <dgm:pt modelId="{20805AD0-AD60-4EE5-88E1-D3AE7AD99433}" type="parTrans" cxnId="{D692C6C2-BF16-4195-B7C6-60A8A042C426}">
      <dgm:prSet/>
      <dgm:spPr/>
      <dgm:t>
        <a:bodyPr/>
        <a:lstStyle/>
        <a:p>
          <a:endParaRPr lang="en-US"/>
        </a:p>
      </dgm:t>
    </dgm:pt>
    <dgm:pt modelId="{276E8548-E774-4841-9BD5-8B60C2D0182B}" type="sibTrans" cxnId="{D692C6C2-BF16-4195-B7C6-60A8A042C426}">
      <dgm:prSet/>
      <dgm:spPr/>
      <dgm:t>
        <a:bodyPr/>
        <a:lstStyle/>
        <a:p>
          <a:endParaRPr lang="en-US"/>
        </a:p>
      </dgm:t>
    </dgm:pt>
    <dgm:pt modelId="{2053CDDE-8EEB-405E-BF72-333E76899BAE}">
      <dgm:prSet/>
      <dgm:spPr/>
      <dgm:t>
        <a:bodyPr/>
        <a:lstStyle/>
        <a:p>
          <a:pPr>
            <a:buNone/>
          </a:pPr>
          <a:r>
            <a:rPr lang="de-DE" noProof="0" dirty="0"/>
            <a:t>Nein</a:t>
          </a:r>
        </a:p>
      </dgm:t>
    </dgm:pt>
    <dgm:pt modelId="{2D0823B0-1F4C-4523-94FF-7C346684A085}" type="parTrans" cxnId="{A06C9D66-9F46-4EF6-A8A7-407585FFA79B}">
      <dgm:prSet/>
      <dgm:spPr/>
      <dgm:t>
        <a:bodyPr/>
        <a:lstStyle/>
        <a:p>
          <a:endParaRPr lang="en-US"/>
        </a:p>
      </dgm:t>
    </dgm:pt>
    <dgm:pt modelId="{5A3CCDBF-27CA-4B4D-A402-A8C7B5C283DF}" type="sibTrans" cxnId="{A06C9D66-9F46-4EF6-A8A7-407585FFA79B}">
      <dgm:prSet/>
      <dgm:spPr/>
      <dgm:t>
        <a:bodyPr/>
        <a:lstStyle/>
        <a:p>
          <a:endParaRPr lang="en-US"/>
        </a:p>
      </dgm:t>
    </dgm:pt>
    <dgm:pt modelId="{9BF25316-46B0-494E-88F5-49D5A62F612C}">
      <dgm:prSet/>
      <dgm:spPr/>
      <dgm:t>
        <a:bodyPr/>
        <a:lstStyle/>
        <a:p>
          <a:r>
            <a:rPr lang="de-DE" noProof="0" dirty="0"/>
            <a:t>Aufgaben des Verbandes:</a:t>
          </a:r>
        </a:p>
      </dgm:t>
    </dgm:pt>
    <dgm:pt modelId="{327E8E6F-62F2-4020-971F-0B353C0B6763}" type="parTrans" cxnId="{18B8B10E-4257-44CF-8B08-D547393A502C}">
      <dgm:prSet/>
      <dgm:spPr/>
      <dgm:t>
        <a:bodyPr/>
        <a:lstStyle/>
        <a:p>
          <a:endParaRPr lang="en-US"/>
        </a:p>
      </dgm:t>
    </dgm:pt>
    <dgm:pt modelId="{73D2CF61-99E4-4636-94A3-FDC1C545F018}" type="sibTrans" cxnId="{18B8B10E-4257-44CF-8B08-D547393A502C}">
      <dgm:prSet/>
      <dgm:spPr/>
      <dgm:t>
        <a:bodyPr/>
        <a:lstStyle/>
        <a:p>
          <a:endParaRPr lang="en-US"/>
        </a:p>
      </dgm:t>
    </dgm:pt>
    <dgm:pt modelId="{E59DD1A0-7732-4C09-881D-071FD167A832}">
      <dgm:prSet/>
      <dgm:spPr/>
      <dgm:t>
        <a:bodyPr/>
        <a:lstStyle/>
        <a:p>
          <a:pPr>
            <a:buNone/>
          </a:pPr>
          <a:r>
            <a:rPr lang="de-DE" noProof="0" dirty="0"/>
            <a:t>Vor allem die Abwicklung der Finanzen</a:t>
          </a:r>
        </a:p>
      </dgm:t>
    </dgm:pt>
    <dgm:pt modelId="{7C996C96-531F-46BB-93E5-94F554014596}" type="parTrans" cxnId="{5B24D441-87EC-4200-A83C-7383E95F29E9}">
      <dgm:prSet/>
      <dgm:spPr/>
      <dgm:t>
        <a:bodyPr/>
        <a:lstStyle/>
        <a:p>
          <a:endParaRPr lang="en-US"/>
        </a:p>
      </dgm:t>
    </dgm:pt>
    <dgm:pt modelId="{55DE57CC-D6DD-4245-A895-AE6385D92E3C}" type="sibTrans" cxnId="{5B24D441-87EC-4200-A83C-7383E95F29E9}">
      <dgm:prSet/>
      <dgm:spPr/>
      <dgm:t>
        <a:bodyPr/>
        <a:lstStyle/>
        <a:p>
          <a:endParaRPr lang="en-US"/>
        </a:p>
      </dgm:t>
    </dgm:pt>
    <dgm:pt modelId="{6DA8596B-3114-4DBB-BF10-1039C2140EE3}" type="pres">
      <dgm:prSet presAssocID="{C61EE145-8BC9-45E6-9408-39C32D9626A8}" presName="linear" presStyleCnt="0">
        <dgm:presLayoutVars>
          <dgm:animLvl val="lvl"/>
          <dgm:resizeHandles val="exact"/>
        </dgm:presLayoutVars>
      </dgm:prSet>
      <dgm:spPr/>
    </dgm:pt>
    <dgm:pt modelId="{704B0863-F3A6-4468-9363-9173D1D67002}" type="pres">
      <dgm:prSet presAssocID="{A448CE99-BBAE-470A-8B75-13B676F1B947}" presName="parentText" presStyleLbl="node1" presStyleIdx="0" presStyleCnt="3">
        <dgm:presLayoutVars>
          <dgm:chMax val="0"/>
          <dgm:bulletEnabled val="1"/>
        </dgm:presLayoutVars>
      </dgm:prSet>
      <dgm:spPr/>
    </dgm:pt>
    <dgm:pt modelId="{535F25B9-C9DD-4147-B143-5DE4D365CA81}" type="pres">
      <dgm:prSet presAssocID="{A448CE99-BBAE-470A-8B75-13B676F1B947}" presName="childText" presStyleLbl="revTx" presStyleIdx="0" presStyleCnt="3">
        <dgm:presLayoutVars>
          <dgm:bulletEnabled val="1"/>
        </dgm:presLayoutVars>
      </dgm:prSet>
      <dgm:spPr/>
    </dgm:pt>
    <dgm:pt modelId="{A04EBDC2-0957-481F-A387-FC7FA80BF999}" type="pres">
      <dgm:prSet presAssocID="{49EB62FD-8317-4CCA-BE54-4D3E0D195763}" presName="parentText" presStyleLbl="node1" presStyleIdx="1" presStyleCnt="3">
        <dgm:presLayoutVars>
          <dgm:chMax val="0"/>
          <dgm:bulletEnabled val="1"/>
        </dgm:presLayoutVars>
      </dgm:prSet>
      <dgm:spPr/>
    </dgm:pt>
    <dgm:pt modelId="{0E142BAF-A987-4E21-AE6E-5E1C75CA64B8}" type="pres">
      <dgm:prSet presAssocID="{49EB62FD-8317-4CCA-BE54-4D3E0D195763}" presName="childText" presStyleLbl="revTx" presStyleIdx="1" presStyleCnt="3">
        <dgm:presLayoutVars>
          <dgm:bulletEnabled val="1"/>
        </dgm:presLayoutVars>
      </dgm:prSet>
      <dgm:spPr/>
    </dgm:pt>
    <dgm:pt modelId="{CCBFB5F9-60EB-4D76-B9E5-3FE5A2F995ED}" type="pres">
      <dgm:prSet presAssocID="{9BF25316-46B0-494E-88F5-49D5A62F612C}" presName="parentText" presStyleLbl="node1" presStyleIdx="2" presStyleCnt="3">
        <dgm:presLayoutVars>
          <dgm:chMax val="0"/>
          <dgm:bulletEnabled val="1"/>
        </dgm:presLayoutVars>
      </dgm:prSet>
      <dgm:spPr/>
    </dgm:pt>
    <dgm:pt modelId="{1F90E67D-309F-4B72-B097-BF15FE1E85C1}" type="pres">
      <dgm:prSet presAssocID="{9BF25316-46B0-494E-88F5-49D5A62F612C}" presName="childText" presStyleLbl="revTx" presStyleIdx="2" presStyleCnt="3">
        <dgm:presLayoutVars>
          <dgm:bulletEnabled val="1"/>
        </dgm:presLayoutVars>
      </dgm:prSet>
      <dgm:spPr/>
    </dgm:pt>
  </dgm:ptLst>
  <dgm:cxnLst>
    <dgm:cxn modelId="{18B8B10E-4257-44CF-8B08-D547393A502C}" srcId="{C61EE145-8BC9-45E6-9408-39C32D9626A8}" destId="{9BF25316-46B0-494E-88F5-49D5A62F612C}" srcOrd="2" destOrd="0" parTransId="{327E8E6F-62F2-4020-971F-0B353C0B6763}" sibTransId="{73D2CF61-99E4-4636-94A3-FDC1C545F018}"/>
    <dgm:cxn modelId="{A07B5023-9D25-4D5F-B305-07D47529C02A}" type="presOf" srcId="{9BF25316-46B0-494E-88F5-49D5A62F612C}" destId="{CCBFB5F9-60EB-4D76-B9E5-3FE5A2F995ED}" srcOrd="0" destOrd="0" presId="urn:microsoft.com/office/officeart/2005/8/layout/vList2"/>
    <dgm:cxn modelId="{57A8AA29-AAF2-4842-846B-80A3DCF8F355}" type="presOf" srcId="{A448CE99-BBAE-470A-8B75-13B676F1B947}" destId="{704B0863-F3A6-4468-9363-9173D1D67002}" srcOrd="0" destOrd="0" presId="urn:microsoft.com/office/officeart/2005/8/layout/vList2"/>
    <dgm:cxn modelId="{35ABF33F-5B35-44E9-B84B-2A651A1909C9}" type="presOf" srcId="{C61EE145-8BC9-45E6-9408-39C32D9626A8}" destId="{6DA8596B-3114-4DBB-BF10-1039C2140EE3}" srcOrd="0" destOrd="0" presId="urn:microsoft.com/office/officeart/2005/8/layout/vList2"/>
    <dgm:cxn modelId="{5B24D441-87EC-4200-A83C-7383E95F29E9}" srcId="{9BF25316-46B0-494E-88F5-49D5A62F612C}" destId="{E59DD1A0-7732-4C09-881D-071FD167A832}" srcOrd="0" destOrd="0" parTransId="{7C996C96-531F-46BB-93E5-94F554014596}" sibTransId="{55DE57CC-D6DD-4245-A895-AE6385D92E3C}"/>
    <dgm:cxn modelId="{A06C9D66-9F46-4EF6-A8A7-407585FFA79B}" srcId="{49EB62FD-8317-4CCA-BE54-4D3E0D195763}" destId="{2053CDDE-8EEB-405E-BF72-333E76899BAE}" srcOrd="0" destOrd="0" parTransId="{2D0823B0-1F4C-4523-94FF-7C346684A085}" sibTransId="{5A3CCDBF-27CA-4B4D-A402-A8C7B5C283DF}"/>
    <dgm:cxn modelId="{3FBD2F6A-1112-49DF-BB14-6D28AE98479D}" type="presOf" srcId="{E59DD1A0-7732-4C09-881D-071FD167A832}" destId="{1F90E67D-309F-4B72-B097-BF15FE1E85C1}" srcOrd="0" destOrd="0" presId="urn:microsoft.com/office/officeart/2005/8/layout/vList2"/>
    <dgm:cxn modelId="{AB4C194C-8B50-4EE5-BFC3-897F83CC1858}" srcId="{C61EE145-8BC9-45E6-9408-39C32D9626A8}" destId="{A448CE99-BBAE-470A-8B75-13B676F1B947}" srcOrd="0" destOrd="0" parTransId="{3F7745B7-0422-4113-BA82-3E9765E82D08}" sibTransId="{319CD7C7-0D29-4397-9642-6F54BD156900}"/>
    <dgm:cxn modelId="{4134674E-00D9-46D6-B0F7-283ACD9A1ADC}" srcId="{A448CE99-BBAE-470A-8B75-13B676F1B947}" destId="{129A3BD5-A551-44A6-A95C-F7E89E11FBD6}" srcOrd="0" destOrd="0" parTransId="{4E78E80B-F2F0-41E9-B22A-20E55192D9FB}" sibTransId="{94B165FF-761A-4606-B82E-3974CEEA6499}"/>
    <dgm:cxn modelId="{BA177D83-ACDE-4B7E-A3BE-B20C1B27F73E}" type="presOf" srcId="{49EB62FD-8317-4CCA-BE54-4D3E0D195763}" destId="{A04EBDC2-0957-481F-A387-FC7FA80BF999}" srcOrd="0" destOrd="0" presId="urn:microsoft.com/office/officeart/2005/8/layout/vList2"/>
    <dgm:cxn modelId="{9A042FA0-363C-4E20-A2D8-AE0C785C62FB}" type="presOf" srcId="{129A3BD5-A551-44A6-A95C-F7E89E11FBD6}" destId="{535F25B9-C9DD-4147-B143-5DE4D365CA81}" srcOrd="0" destOrd="0" presId="urn:microsoft.com/office/officeart/2005/8/layout/vList2"/>
    <dgm:cxn modelId="{D692C6C2-BF16-4195-B7C6-60A8A042C426}" srcId="{C61EE145-8BC9-45E6-9408-39C32D9626A8}" destId="{49EB62FD-8317-4CCA-BE54-4D3E0D195763}" srcOrd="1" destOrd="0" parTransId="{20805AD0-AD60-4EE5-88E1-D3AE7AD99433}" sibTransId="{276E8548-E774-4841-9BD5-8B60C2D0182B}"/>
    <dgm:cxn modelId="{BBD81BFA-1192-4DDA-8C58-FA3DAFE586F4}" type="presOf" srcId="{2053CDDE-8EEB-405E-BF72-333E76899BAE}" destId="{0E142BAF-A987-4E21-AE6E-5E1C75CA64B8}" srcOrd="0" destOrd="0" presId="urn:microsoft.com/office/officeart/2005/8/layout/vList2"/>
    <dgm:cxn modelId="{B042B0C6-B29A-4126-99A0-349B97821915}" type="presParOf" srcId="{6DA8596B-3114-4DBB-BF10-1039C2140EE3}" destId="{704B0863-F3A6-4468-9363-9173D1D67002}" srcOrd="0" destOrd="0" presId="urn:microsoft.com/office/officeart/2005/8/layout/vList2"/>
    <dgm:cxn modelId="{FFDDA912-27B2-4EAA-AADB-194E64CED3A5}" type="presParOf" srcId="{6DA8596B-3114-4DBB-BF10-1039C2140EE3}" destId="{535F25B9-C9DD-4147-B143-5DE4D365CA81}" srcOrd="1" destOrd="0" presId="urn:microsoft.com/office/officeart/2005/8/layout/vList2"/>
    <dgm:cxn modelId="{F128C67A-48CF-40D9-B9B2-6CE35AF9266B}" type="presParOf" srcId="{6DA8596B-3114-4DBB-BF10-1039C2140EE3}" destId="{A04EBDC2-0957-481F-A387-FC7FA80BF999}" srcOrd="2" destOrd="0" presId="urn:microsoft.com/office/officeart/2005/8/layout/vList2"/>
    <dgm:cxn modelId="{A71CA6C5-5BCB-4161-A6D3-05FD323EC885}" type="presParOf" srcId="{6DA8596B-3114-4DBB-BF10-1039C2140EE3}" destId="{0E142BAF-A987-4E21-AE6E-5E1C75CA64B8}" srcOrd="3" destOrd="0" presId="urn:microsoft.com/office/officeart/2005/8/layout/vList2"/>
    <dgm:cxn modelId="{F7AB06A6-24E0-4E70-8C37-C3BD93441A12}" type="presParOf" srcId="{6DA8596B-3114-4DBB-BF10-1039C2140EE3}" destId="{CCBFB5F9-60EB-4D76-B9E5-3FE5A2F995ED}" srcOrd="4" destOrd="0" presId="urn:microsoft.com/office/officeart/2005/8/layout/vList2"/>
    <dgm:cxn modelId="{3C8D6864-1B44-4EF5-9E1F-933C919BFD3D}" type="presParOf" srcId="{6DA8596B-3114-4DBB-BF10-1039C2140EE3}" destId="{1F90E67D-309F-4B72-B097-BF15FE1E85C1}"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3254124-A701-4E97-9A2A-288DBC5095B5}" type="doc">
      <dgm:prSet loTypeId="urn:microsoft.com/office/officeart/2005/8/layout/list1" loCatId="list" qsTypeId="urn:microsoft.com/office/officeart/2005/8/quickstyle/simple2" qsCatId="simple" csTypeId="urn:microsoft.com/office/officeart/2005/8/colors/colorful1" csCatId="colorful" phldr="1"/>
      <dgm:spPr/>
      <dgm:t>
        <a:bodyPr/>
        <a:lstStyle/>
        <a:p>
          <a:endParaRPr lang="en-US"/>
        </a:p>
      </dgm:t>
    </dgm:pt>
    <dgm:pt modelId="{2A32AA41-E59E-4F25-8B85-63484861A0A7}">
      <dgm:prSet/>
      <dgm:spPr/>
      <dgm:t>
        <a:bodyPr/>
        <a:lstStyle/>
        <a:p>
          <a:r>
            <a:rPr lang="de-DE" noProof="0" dirty="0"/>
            <a:t>Mehrwert:</a:t>
          </a:r>
        </a:p>
      </dgm:t>
    </dgm:pt>
    <dgm:pt modelId="{3F15D47F-5D48-44F8-B6A0-8E7FCE5A6F52}" type="parTrans" cxnId="{D901B371-75CF-42DF-AD4B-00A33CC7A619}">
      <dgm:prSet/>
      <dgm:spPr/>
      <dgm:t>
        <a:bodyPr/>
        <a:lstStyle/>
        <a:p>
          <a:endParaRPr lang="en-US"/>
        </a:p>
      </dgm:t>
    </dgm:pt>
    <dgm:pt modelId="{D6D90EAD-19C8-4DC9-A4C3-D7F6475811E4}" type="sibTrans" cxnId="{D901B371-75CF-42DF-AD4B-00A33CC7A619}">
      <dgm:prSet/>
      <dgm:spPr/>
      <dgm:t>
        <a:bodyPr/>
        <a:lstStyle/>
        <a:p>
          <a:endParaRPr lang="en-US"/>
        </a:p>
      </dgm:t>
    </dgm:pt>
    <dgm:pt modelId="{265D3D83-34F0-4900-9745-F9D89218361F}">
      <dgm:prSet/>
      <dgm:spPr/>
      <dgm:t>
        <a:bodyPr/>
        <a:lstStyle/>
        <a:p>
          <a:r>
            <a:rPr lang="de-DE" noProof="0" dirty="0"/>
            <a:t>Erhaltung vom Vertretungsrecht und Diözesanweiten Strukturen</a:t>
          </a:r>
        </a:p>
      </dgm:t>
    </dgm:pt>
    <dgm:pt modelId="{B6400733-4068-4F95-A1A3-932E7164736A}" type="parTrans" cxnId="{0E380E96-F781-434E-8058-5B90292D743F}">
      <dgm:prSet/>
      <dgm:spPr/>
      <dgm:t>
        <a:bodyPr/>
        <a:lstStyle/>
        <a:p>
          <a:endParaRPr lang="en-US"/>
        </a:p>
      </dgm:t>
    </dgm:pt>
    <dgm:pt modelId="{1608FDC4-963F-4E3D-94C3-866DD6A8D1B1}" type="sibTrans" cxnId="{0E380E96-F781-434E-8058-5B90292D743F}">
      <dgm:prSet/>
      <dgm:spPr/>
      <dgm:t>
        <a:bodyPr/>
        <a:lstStyle/>
        <a:p>
          <a:endParaRPr lang="en-US"/>
        </a:p>
      </dgm:t>
    </dgm:pt>
    <dgm:pt modelId="{F63AFD1A-0ABA-488E-9A91-9A613C962DDF}">
      <dgm:prSet/>
      <dgm:spPr/>
      <dgm:t>
        <a:bodyPr/>
        <a:lstStyle/>
        <a:p>
          <a:r>
            <a:rPr lang="de-DE" noProof="0" dirty="0"/>
            <a:t>Finanzielle Unabhängigkeit für alle Ebenen</a:t>
          </a:r>
        </a:p>
      </dgm:t>
    </dgm:pt>
    <dgm:pt modelId="{FFE676E5-B700-408A-BEDA-19B40E18CD02}" type="parTrans" cxnId="{652D5D04-BD5A-46CC-8BB7-4ABA7D9843B4}">
      <dgm:prSet/>
      <dgm:spPr/>
      <dgm:t>
        <a:bodyPr/>
        <a:lstStyle/>
        <a:p>
          <a:endParaRPr lang="en-US"/>
        </a:p>
      </dgm:t>
    </dgm:pt>
    <dgm:pt modelId="{AFD5E878-5467-4604-89FB-0498EC0A99AF}" type="sibTrans" cxnId="{652D5D04-BD5A-46CC-8BB7-4ABA7D9843B4}">
      <dgm:prSet/>
      <dgm:spPr/>
      <dgm:t>
        <a:bodyPr/>
        <a:lstStyle/>
        <a:p>
          <a:endParaRPr lang="en-US"/>
        </a:p>
      </dgm:t>
    </dgm:pt>
    <dgm:pt modelId="{6FEE35EE-EF11-46BE-BE59-03B4695B3E94}">
      <dgm:prSet/>
      <dgm:spPr/>
      <dgm:t>
        <a:bodyPr/>
        <a:lstStyle/>
        <a:p>
          <a:r>
            <a:rPr lang="de-DE" noProof="0" dirty="0"/>
            <a:t>Politische Freiheiten</a:t>
          </a:r>
        </a:p>
      </dgm:t>
    </dgm:pt>
    <dgm:pt modelId="{FA825D3A-7FC5-4A5C-9F5D-AF4248336890}" type="parTrans" cxnId="{24C2DBDE-D90B-49B7-BD56-C0546338C416}">
      <dgm:prSet/>
      <dgm:spPr/>
      <dgm:t>
        <a:bodyPr/>
        <a:lstStyle/>
        <a:p>
          <a:endParaRPr lang="en-US"/>
        </a:p>
      </dgm:t>
    </dgm:pt>
    <dgm:pt modelId="{E7402573-636B-44E0-8F38-D004C83F3461}" type="sibTrans" cxnId="{24C2DBDE-D90B-49B7-BD56-C0546338C416}">
      <dgm:prSet/>
      <dgm:spPr/>
      <dgm:t>
        <a:bodyPr/>
        <a:lstStyle/>
        <a:p>
          <a:endParaRPr lang="en-US"/>
        </a:p>
      </dgm:t>
    </dgm:pt>
    <dgm:pt modelId="{4A6ECA3A-4164-43FF-BFF6-D46D64B8F48D}">
      <dgm:prSet/>
      <dgm:spPr/>
      <dgm:t>
        <a:bodyPr/>
        <a:lstStyle/>
        <a:p>
          <a:r>
            <a:rPr lang="de-DE" noProof="0" dirty="0"/>
            <a:t>Möglichkeit größere Diözesanweite Aktionen</a:t>
          </a:r>
        </a:p>
      </dgm:t>
    </dgm:pt>
    <dgm:pt modelId="{86D6A179-37F3-4A8A-9D0E-64A3A5ED368A}" type="parTrans" cxnId="{06005948-1139-4AD2-B4B1-D8F3EAC3FBA6}">
      <dgm:prSet/>
      <dgm:spPr/>
      <dgm:t>
        <a:bodyPr/>
        <a:lstStyle/>
        <a:p>
          <a:endParaRPr lang="en-US"/>
        </a:p>
      </dgm:t>
    </dgm:pt>
    <dgm:pt modelId="{C70BC8C5-BA0C-402F-8521-591376632D33}" type="sibTrans" cxnId="{06005948-1139-4AD2-B4B1-D8F3EAC3FBA6}">
      <dgm:prSet/>
      <dgm:spPr/>
      <dgm:t>
        <a:bodyPr/>
        <a:lstStyle/>
        <a:p>
          <a:endParaRPr lang="en-US"/>
        </a:p>
      </dgm:t>
    </dgm:pt>
    <dgm:pt modelId="{7BDA0035-CACB-4CB5-8931-EEBA31D5574D}">
      <dgm:prSet/>
      <dgm:spPr/>
      <dgm:t>
        <a:bodyPr/>
        <a:lstStyle/>
        <a:p>
          <a:r>
            <a:rPr lang="de-DE" noProof="0" dirty="0"/>
            <a:t>Möglichkeit der Vernetzung von Ortsebenen</a:t>
          </a:r>
        </a:p>
      </dgm:t>
    </dgm:pt>
    <dgm:pt modelId="{FC7B98BD-7AC6-4FB0-9EA4-2F681358C7B3}" type="parTrans" cxnId="{523AAF98-5024-4C7B-877D-5D0A7209E7A1}">
      <dgm:prSet/>
      <dgm:spPr/>
      <dgm:t>
        <a:bodyPr/>
        <a:lstStyle/>
        <a:p>
          <a:endParaRPr lang="en-US"/>
        </a:p>
      </dgm:t>
    </dgm:pt>
    <dgm:pt modelId="{A8024343-5DD2-43DA-984E-5A2085699DA1}" type="sibTrans" cxnId="{523AAF98-5024-4C7B-877D-5D0A7209E7A1}">
      <dgm:prSet/>
      <dgm:spPr/>
      <dgm:t>
        <a:bodyPr/>
        <a:lstStyle/>
        <a:p>
          <a:endParaRPr lang="en-US"/>
        </a:p>
      </dgm:t>
    </dgm:pt>
    <dgm:pt modelId="{4B96823D-5351-4677-B90F-6E79B3947606}" type="pres">
      <dgm:prSet presAssocID="{63254124-A701-4E97-9A2A-288DBC5095B5}" presName="linear" presStyleCnt="0">
        <dgm:presLayoutVars>
          <dgm:dir/>
          <dgm:animLvl val="lvl"/>
          <dgm:resizeHandles val="exact"/>
        </dgm:presLayoutVars>
      </dgm:prSet>
      <dgm:spPr/>
    </dgm:pt>
    <dgm:pt modelId="{D46A1607-F359-4CA1-ACDA-50311E55779D}" type="pres">
      <dgm:prSet presAssocID="{2A32AA41-E59E-4F25-8B85-63484861A0A7}" presName="parentLin" presStyleCnt="0"/>
      <dgm:spPr/>
    </dgm:pt>
    <dgm:pt modelId="{1BD75580-CCBC-46FE-8054-6FD8787DD9EC}" type="pres">
      <dgm:prSet presAssocID="{2A32AA41-E59E-4F25-8B85-63484861A0A7}" presName="parentLeftMargin" presStyleLbl="node1" presStyleIdx="0" presStyleCnt="1"/>
      <dgm:spPr/>
    </dgm:pt>
    <dgm:pt modelId="{AC9C3A5C-84C6-4A88-8034-56BE6FB35E65}" type="pres">
      <dgm:prSet presAssocID="{2A32AA41-E59E-4F25-8B85-63484861A0A7}" presName="parentText" presStyleLbl="node1" presStyleIdx="0" presStyleCnt="1">
        <dgm:presLayoutVars>
          <dgm:chMax val="0"/>
          <dgm:bulletEnabled val="1"/>
        </dgm:presLayoutVars>
      </dgm:prSet>
      <dgm:spPr/>
    </dgm:pt>
    <dgm:pt modelId="{3BB52AAE-8B16-42F1-A5DF-285B30ECD674}" type="pres">
      <dgm:prSet presAssocID="{2A32AA41-E59E-4F25-8B85-63484861A0A7}" presName="negativeSpace" presStyleCnt="0"/>
      <dgm:spPr/>
    </dgm:pt>
    <dgm:pt modelId="{A7A20CD1-7339-4540-9FDE-15F1612E9706}" type="pres">
      <dgm:prSet presAssocID="{2A32AA41-E59E-4F25-8B85-63484861A0A7}" presName="childText" presStyleLbl="conFgAcc1" presStyleIdx="0" presStyleCnt="1">
        <dgm:presLayoutVars>
          <dgm:bulletEnabled val="1"/>
        </dgm:presLayoutVars>
      </dgm:prSet>
      <dgm:spPr/>
    </dgm:pt>
  </dgm:ptLst>
  <dgm:cxnLst>
    <dgm:cxn modelId="{652D5D04-BD5A-46CC-8BB7-4ABA7D9843B4}" srcId="{2A32AA41-E59E-4F25-8B85-63484861A0A7}" destId="{F63AFD1A-0ABA-488E-9A91-9A613C962DDF}" srcOrd="1" destOrd="0" parTransId="{FFE676E5-B700-408A-BEDA-19B40E18CD02}" sibTransId="{AFD5E878-5467-4604-89FB-0498EC0A99AF}"/>
    <dgm:cxn modelId="{F7B37A17-E9D5-4A62-AD42-2D0A64F65245}" type="presOf" srcId="{4A6ECA3A-4164-43FF-BFF6-D46D64B8F48D}" destId="{A7A20CD1-7339-4540-9FDE-15F1612E9706}" srcOrd="0" destOrd="3" presId="urn:microsoft.com/office/officeart/2005/8/layout/list1"/>
    <dgm:cxn modelId="{07A9AA5F-D4CD-4ABF-B3C9-35C1D3D630EA}" type="presOf" srcId="{2A32AA41-E59E-4F25-8B85-63484861A0A7}" destId="{1BD75580-CCBC-46FE-8054-6FD8787DD9EC}" srcOrd="0" destOrd="0" presId="urn:microsoft.com/office/officeart/2005/8/layout/list1"/>
    <dgm:cxn modelId="{30CE6444-B0A2-43E4-A469-6771D28D665B}" type="presOf" srcId="{2A32AA41-E59E-4F25-8B85-63484861A0A7}" destId="{AC9C3A5C-84C6-4A88-8034-56BE6FB35E65}" srcOrd="1" destOrd="0" presId="urn:microsoft.com/office/officeart/2005/8/layout/list1"/>
    <dgm:cxn modelId="{06005948-1139-4AD2-B4B1-D8F3EAC3FBA6}" srcId="{2A32AA41-E59E-4F25-8B85-63484861A0A7}" destId="{4A6ECA3A-4164-43FF-BFF6-D46D64B8F48D}" srcOrd="3" destOrd="0" parTransId="{86D6A179-37F3-4A8A-9D0E-64A3A5ED368A}" sibTransId="{C70BC8C5-BA0C-402F-8521-591376632D33}"/>
    <dgm:cxn modelId="{D901B371-75CF-42DF-AD4B-00A33CC7A619}" srcId="{63254124-A701-4E97-9A2A-288DBC5095B5}" destId="{2A32AA41-E59E-4F25-8B85-63484861A0A7}" srcOrd="0" destOrd="0" parTransId="{3F15D47F-5D48-44F8-B6A0-8E7FCE5A6F52}" sibTransId="{D6D90EAD-19C8-4DC9-A4C3-D7F6475811E4}"/>
    <dgm:cxn modelId="{BB2D3A72-2F69-44FB-B6D5-33266540B8D6}" type="presOf" srcId="{F63AFD1A-0ABA-488E-9A91-9A613C962DDF}" destId="{A7A20CD1-7339-4540-9FDE-15F1612E9706}" srcOrd="0" destOrd="1" presId="urn:microsoft.com/office/officeart/2005/8/layout/list1"/>
    <dgm:cxn modelId="{BF195D74-5B93-4354-A2C4-2359504BAF17}" type="presOf" srcId="{6FEE35EE-EF11-46BE-BE59-03B4695B3E94}" destId="{A7A20CD1-7339-4540-9FDE-15F1612E9706}" srcOrd="0" destOrd="2" presId="urn:microsoft.com/office/officeart/2005/8/layout/list1"/>
    <dgm:cxn modelId="{0E380E96-F781-434E-8058-5B90292D743F}" srcId="{2A32AA41-E59E-4F25-8B85-63484861A0A7}" destId="{265D3D83-34F0-4900-9745-F9D89218361F}" srcOrd="0" destOrd="0" parTransId="{B6400733-4068-4F95-A1A3-932E7164736A}" sibTransId="{1608FDC4-963F-4E3D-94C3-866DD6A8D1B1}"/>
    <dgm:cxn modelId="{94738396-D9B6-451D-B570-7C88961B760D}" type="presOf" srcId="{63254124-A701-4E97-9A2A-288DBC5095B5}" destId="{4B96823D-5351-4677-B90F-6E79B3947606}" srcOrd="0" destOrd="0" presId="urn:microsoft.com/office/officeart/2005/8/layout/list1"/>
    <dgm:cxn modelId="{523AAF98-5024-4C7B-877D-5D0A7209E7A1}" srcId="{2A32AA41-E59E-4F25-8B85-63484861A0A7}" destId="{7BDA0035-CACB-4CB5-8931-EEBA31D5574D}" srcOrd="4" destOrd="0" parTransId="{FC7B98BD-7AC6-4FB0-9EA4-2F681358C7B3}" sibTransId="{A8024343-5DD2-43DA-984E-5A2085699DA1}"/>
    <dgm:cxn modelId="{24C2DBDE-D90B-49B7-BD56-C0546338C416}" srcId="{2A32AA41-E59E-4F25-8B85-63484861A0A7}" destId="{6FEE35EE-EF11-46BE-BE59-03B4695B3E94}" srcOrd="2" destOrd="0" parTransId="{FA825D3A-7FC5-4A5C-9F5D-AF4248336890}" sibTransId="{E7402573-636B-44E0-8F38-D004C83F3461}"/>
    <dgm:cxn modelId="{6D9458EA-4C49-41FD-834D-931668C24DBE}" type="presOf" srcId="{7BDA0035-CACB-4CB5-8931-EEBA31D5574D}" destId="{A7A20CD1-7339-4540-9FDE-15F1612E9706}" srcOrd="0" destOrd="4" presId="urn:microsoft.com/office/officeart/2005/8/layout/list1"/>
    <dgm:cxn modelId="{DCDB5CF7-64D2-41F9-9577-5CA7142CE4FE}" type="presOf" srcId="{265D3D83-34F0-4900-9745-F9D89218361F}" destId="{A7A20CD1-7339-4540-9FDE-15F1612E9706}" srcOrd="0" destOrd="0" presId="urn:microsoft.com/office/officeart/2005/8/layout/list1"/>
    <dgm:cxn modelId="{834C638F-19AB-48B1-9DCB-0B110DB55E99}" type="presParOf" srcId="{4B96823D-5351-4677-B90F-6E79B3947606}" destId="{D46A1607-F359-4CA1-ACDA-50311E55779D}" srcOrd="0" destOrd="0" presId="urn:microsoft.com/office/officeart/2005/8/layout/list1"/>
    <dgm:cxn modelId="{F04B0610-CE05-4D76-85AE-EBCBCB273CEA}" type="presParOf" srcId="{D46A1607-F359-4CA1-ACDA-50311E55779D}" destId="{1BD75580-CCBC-46FE-8054-6FD8787DD9EC}" srcOrd="0" destOrd="0" presId="urn:microsoft.com/office/officeart/2005/8/layout/list1"/>
    <dgm:cxn modelId="{A916EAB4-F255-4243-8430-9766B576D2CF}" type="presParOf" srcId="{D46A1607-F359-4CA1-ACDA-50311E55779D}" destId="{AC9C3A5C-84C6-4A88-8034-56BE6FB35E65}" srcOrd="1" destOrd="0" presId="urn:microsoft.com/office/officeart/2005/8/layout/list1"/>
    <dgm:cxn modelId="{A4CFE30A-C6A5-405A-9AEC-79807EE7486D}" type="presParOf" srcId="{4B96823D-5351-4677-B90F-6E79B3947606}" destId="{3BB52AAE-8B16-42F1-A5DF-285B30ECD674}" srcOrd="1" destOrd="0" presId="urn:microsoft.com/office/officeart/2005/8/layout/list1"/>
    <dgm:cxn modelId="{EBCF846A-6F79-46F4-9A6B-E559024FD2CD}" type="presParOf" srcId="{4B96823D-5351-4677-B90F-6E79B3947606}" destId="{A7A20CD1-7339-4540-9FDE-15F1612E9706}"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EFFA1-C82A-43AC-BFA3-5EE2C9EB295A}">
      <dsp:nvSpPr>
        <dsp:cNvPr id="0" name=""/>
        <dsp:cNvSpPr/>
      </dsp:nvSpPr>
      <dsp:spPr>
        <a:xfrm>
          <a:off x="0" y="241502"/>
          <a:ext cx="10927829" cy="17901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de-DE" sz="4500" kern="1200" noProof="0" dirty="0"/>
            <a:t>Gegründet wird der </a:t>
          </a:r>
          <a:r>
            <a:rPr lang="de-DE" sz="4500" b="1" kern="1200" noProof="0" dirty="0"/>
            <a:t>Diözesanverband der Minis Rottenburg-Stuttgart </a:t>
          </a:r>
          <a:r>
            <a:rPr lang="de-DE" sz="4500" kern="1200" noProof="0" dirty="0"/>
            <a:t>als </a:t>
          </a:r>
          <a:r>
            <a:rPr lang="de-DE" sz="4500" kern="1200" noProof="0" dirty="0" err="1"/>
            <a:t>N.e.V</a:t>
          </a:r>
          <a:r>
            <a:rPr lang="de-DE" sz="4500" kern="1200" noProof="0" dirty="0"/>
            <a:t>.</a:t>
          </a:r>
        </a:p>
      </dsp:txBody>
      <dsp:txXfrm>
        <a:off x="87385" y="328887"/>
        <a:ext cx="10753059" cy="1615330"/>
      </dsp:txXfrm>
    </dsp:sp>
    <dsp:sp modelId="{92670062-B282-419D-BC68-B2C64E642ABE}">
      <dsp:nvSpPr>
        <dsp:cNvPr id="0" name=""/>
        <dsp:cNvSpPr/>
      </dsp:nvSpPr>
      <dsp:spPr>
        <a:xfrm>
          <a:off x="0" y="2161202"/>
          <a:ext cx="10927829" cy="179010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de-DE" sz="4500" kern="1200" noProof="0" dirty="0"/>
            <a:t>Gegründet wird ein </a:t>
          </a:r>
          <a:r>
            <a:rPr lang="de-DE" sz="4500" b="1" kern="1200" noProof="0" dirty="0"/>
            <a:t>Trägerverein St. </a:t>
          </a:r>
          <a:r>
            <a:rPr lang="de-DE" sz="4500" b="1" kern="1200" noProof="0" dirty="0" err="1"/>
            <a:t>Tarzisius</a:t>
          </a:r>
          <a:r>
            <a:rPr lang="de-DE" sz="4500" b="1" kern="1200" noProof="0" dirty="0"/>
            <a:t> Rottenburg-Stuttgart e.V.</a:t>
          </a:r>
        </a:p>
      </dsp:txBody>
      <dsp:txXfrm>
        <a:off x="87385" y="2248587"/>
        <a:ext cx="10753059" cy="16153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1821-3111-45B9-91E2-B91CA606B8E9}">
      <dsp:nvSpPr>
        <dsp:cNvPr id="0" name=""/>
        <dsp:cNvSpPr/>
      </dsp:nvSpPr>
      <dsp:spPr>
        <a:xfrm>
          <a:off x="0" y="495051"/>
          <a:ext cx="10927829" cy="35343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458216" rIns="848121" bIns="156464" numCol="1" spcCol="1270" anchor="t" anchorCtr="0">
          <a:noAutofit/>
        </a:bodyPr>
        <a:lstStyle/>
        <a:p>
          <a:pPr marL="228600" lvl="1" indent="-228600" algn="l" defTabSz="977900">
            <a:lnSpc>
              <a:spcPct val="90000"/>
            </a:lnSpc>
            <a:spcBef>
              <a:spcPct val="0"/>
            </a:spcBef>
            <a:spcAft>
              <a:spcPct val="15000"/>
            </a:spcAft>
            <a:buChar char="•"/>
          </a:pPr>
          <a:r>
            <a:rPr lang="de-DE" sz="2200" b="0" kern="1200" dirty="0"/>
            <a:t>Eine Mitgliedschaft im Verband ist </a:t>
          </a:r>
          <a:r>
            <a:rPr lang="de-DE" sz="2200" b="1" kern="1200" dirty="0"/>
            <a:t>freiwillig</a:t>
          </a:r>
          <a:r>
            <a:rPr lang="de-DE" sz="2200" b="0" kern="1200" dirty="0"/>
            <a:t>.</a:t>
          </a:r>
          <a:br>
            <a:rPr lang="de-DE" sz="2200" b="0" kern="1200" dirty="0"/>
          </a:br>
          <a:r>
            <a:rPr lang="de-DE" sz="2200" b="0" kern="1200" dirty="0"/>
            <a:t>Wer nicht Mitglied werden möchte, muss dies nicht – das Ministrieren bleibt davon unberührt.</a:t>
          </a:r>
          <a:endParaRPr lang="de-DE" sz="2200" b="0" kern="1200" noProof="0" dirty="0"/>
        </a:p>
        <a:p>
          <a:pPr marL="228600" lvl="1" indent="-228600" algn="l" defTabSz="977900">
            <a:lnSpc>
              <a:spcPct val="90000"/>
            </a:lnSpc>
            <a:spcBef>
              <a:spcPct val="0"/>
            </a:spcBef>
            <a:spcAft>
              <a:spcPct val="15000"/>
            </a:spcAft>
            <a:buChar char="•"/>
          </a:pPr>
          <a:r>
            <a:rPr lang="de-DE" sz="2200" b="0" kern="1200" dirty="0"/>
            <a:t>Wer Mitglied werden möchte, kann dies jederzeit durch das Ausfüllen und Unterschreiben des Mitgliedsformulars tun.</a:t>
          </a:r>
          <a:endParaRPr lang="de-DE" sz="2200" b="0" kern="1200" noProof="0" dirty="0"/>
        </a:p>
        <a:p>
          <a:pPr marL="228600" lvl="1" indent="-228600" algn="l" defTabSz="977900">
            <a:lnSpc>
              <a:spcPct val="90000"/>
            </a:lnSpc>
            <a:spcBef>
              <a:spcPct val="0"/>
            </a:spcBef>
            <a:spcAft>
              <a:spcPct val="15000"/>
            </a:spcAft>
            <a:buChar char="•"/>
          </a:pPr>
          <a:r>
            <a:rPr lang="de-DE" sz="2200" b="0" kern="1200" dirty="0"/>
            <a:t>Für die Gründung einer Ortsebene sind mindestens drei </a:t>
          </a:r>
          <a:r>
            <a:rPr lang="de-DE" sz="2200" b="0" kern="1200" dirty="0" err="1"/>
            <a:t>Ministrant:innen</a:t>
          </a:r>
          <a:r>
            <a:rPr lang="de-DE" sz="2200" b="0" kern="1200" dirty="0"/>
            <a:t> erforderlich, die Mitglied im Verband sind.</a:t>
          </a:r>
          <a:endParaRPr lang="de-DE" sz="2200" b="0" kern="1200" noProof="0" dirty="0"/>
        </a:p>
        <a:p>
          <a:pPr marL="228600" lvl="1" indent="-228600" algn="l" defTabSz="977900">
            <a:lnSpc>
              <a:spcPct val="90000"/>
            </a:lnSpc>
            <a:spcBef>
              <a:spcPct val="0"/>
            </a:spcBef>
            <a:spcAft>
              <a:spcPct val="15000"/>
            </a:spcAft>
            <a:buChar char="•"/>
          </a:pPr>
          <a:r>
            <a:rPr lang="de-DE" sz="2200" b="0" kern="1200" dirty="0"/>
            <a:t>Die Leitung der Minis auf Ortsebene liegt bei den </a:t>
          </a:r>
          <a:r>
            <a:rPr lang="de-DE" sz="2200" b="0" kern="1200" dirty="0" err="1"/>
            <a:t>Oberministrant:innen</a:t>
          </a:r>
          <a:r>
            <a:rPr lang="de-DE" sz="2200" b="0" kern="1200" dirty="0"/>
            <a:t>, die von den Verbandsmitgliedern der jeweiligen Ortsebene gewählt werden.</a:t>
          </a:r>
        </a:p>
      </dsp:txBody>
      <dsp:txXfrm>
        <a:off x="0" y="495051"/>
        <a:ext cx="10927829" cy="3534300"/>
      </dsp:txXfrm>
    </dsp:sp>
    <dsp:sp modelId="{5CE4CBFE-5E08-4756-870C-1AD38EFAAD65}">
      <dsp:nvSpPr>
        <dsp:cNvPr id="0" name=""/>
        <dsp:cNvSpPr/>
      </dsp:nvSpPr>
      <dsp:spPr>
        <a:xfrm>
          <a:off x="514640" y="160540"/>
          <a:ext cx="7649480" cy="6494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977900">
            <a:lnSpc>
              <a:spcPct val="90000"/>
            </a:lnSpc>
            <a:spcBef>
              <a:spcPct val="0"/>
            </a:spcBef>
            <a:spcAft>
              <a:spcPct val="35000"/>
            </a:spcAft>
            <a:buNone/>
          </a:pPr>
          <a:r>
            <a:rPr lang="de-DE" sz="2200" kern="1200" noProof="0" dirty="0"/>
            <a:t>Bedeutung für Minis vor Ort</a:t>
          </a:r>
        </a:p>
      </dsp:txBody>
      <dsp:txXfrm>
        <a:off x="546343" y="192243"/>
        <a:ext cx="7586074" cy="58603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1821-3111-45B9-91E2-B91CA606B8E9}">
      <dsp:nvSpPr>
        <dsp:cNvPr id="0" name=""/>
        <dsp:cNvSpPr/>
      </dsp:nvSpPr>
      <dsp:spPr>
        <a:xfrm>
          <a:off x="0" y="422262"/>
          <a:ext cx="10927829" cy="369495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479044" rIns="848121" bIns="163576" numCol="1" spcCol="1270" anchor="t" anchorCtr="0">
          <a:noAutofit/>
        </a:bodyPr>
        <a:lstStyle/>
        <a:p>
          <a:pPr marL="228600" lvl="1" indent="-228600" algn="l" defTabSz="1022350">
            <a:lnSpc>
              <a:spcPct val="90000"/>
            </a:lnSpc>
            <a:spcBef>
              <a:spcPct val="0"/>
            </a:spcBef>
            <a:spcAft>
              <a:spcPct val="15000"/>
            </a:spcAft>
            <a:buChar char="•"/>
          </a:pPr>
          <a:r>
            <a:rPr lang="de-DE" sz="2300" kern="1200" dirty="0"/>
            <a:t>Um im neuen Verband </a:t>
          </a:r>
          <a:r>
            <a:rPr lang="de-DE" sz="2300" b="1" kern="1200" dirty="0"/>
            <a:t>stimmberechtigt mitwirken</a:t>
          </a:r>
          <a:r>
            <a:rPr lang="de-DE" sz="2300" kern="1200" dirty="0"/>
            <a:t> zu können, </a:t>
          </a:r>
          <a:r>
            <a:rPr lang="de-DE" sz="2300" b="0" kern="1200" dirty="0"/>
            <a:t>als </a:t>
          </a:r>
          <a:r>
            <a:rPr lang="de-DE" sz="2300" b="0" kern="1200" dirty="0" err="1"/>
            <a:t>Regionsoberministrant:in</a:t>
          </a:r>
          <a:r>
            <a:rPr lang="de-DE" sz="2300" b="0" kern="1200" dirty="0"/>
            <a:t> in der </a:t>
          </a:r>
          <a:r>
            <a:rPr lang="de-DE" sz="2300" b="1" kern="1200" dirty="0"/>
            <a:t>Regionsversammlung</a:t>
          </a:r>
          <a:r>
            <a:rPr lang="de-DE" sz="2300" b="0" kern="1200" dirty="0"/>
            <a:t> gewählt worden sein. Falls es keine Regionsebene gibt, so muss die Wahl durch die Ortsgruppen der Region stattgefunden haben. Nur so ist eine offizielle Stimmvertretung innerhalb des Verbandes möglich.</a:t>
          </a:r>
          <a:endParaRPr lang="de-DE" sz="2300" b="0" kern="1200" noProof="0" dirty="0"/>
        </a:p>
        <a:p>
          <a:pPr marL="228600" lvl="1" indent="-228600" algn="l" defTabSz="1022350">
            <a:lnSpc>
              <a:spcPct val="90000"/>
            </a:lnSpc>
            <a:spcBef>
              <a:spcPct val="0"/>
            </a:spcBef>
            <a:spcAft>
              <a:spcPct val="15000"/>
            </a:spcAft>
            <a:buChar char="•"/>
          </a:pPr>
          <a:r>
            <a:rPr lang="de-DE" sz="2300" kern="1200" dirty="0"/>
            <a:t>Es besteht jedoch auch die Möglichkeit zur </a:t>
          </a:r>
          <a:r>
            <a:rPr lang="de-DE" sz="2300" b="1" kern="1200" dirty="0"/>
            <a:t>Mitarbeit ohne Stimmrecht</a:t>
          </a:r>
          <a:r>
            <a:rPr lang="de-DE" sz="2300" kern="1200" dirty="0"/>
            <a:t> – so können sich auch Personen engagieren, die keiner Ortsgruppe mit Verbandsmitgliedschaft angehören oder nicht gewählt wurden.</a:t>
          </a:r>
        </a:p>
        <a:p>
          <a:pPr marL="228600" lvl="1" indent="-228600" algn="l" defTabSz="1022350">
            <a:lnSpc>
              <a:spcPct val="90000"/>
            </a:lnSpc>
            <a:spcBef>
              <a:spcPct val="0"/>
            </a:spcBef>
            <a:spcAft>
              <a:spcPct val="15000"/>
            </a:spcAft>
            <a:buChar char="•"/>
          </a:pPr>
          <a:endParaRPr lang="de-DE" sz="2300" kern="1200" noProof="0" dirty="0"/>
        </a:p>
      </dsp:txBody>
      <dsp:txXfrm>
        <a:off x="0" y="422262"/>
        <a:ext cx="10927829" cy="3694950"/>
      </dsp:txXfrm>
    </dsp:sp>
    <dsp:sp modelId="{5CE4CBFE-5E08-4756-870C-1AD38EFAAD65}">
      <dsp:nvSpPr>
        <dsp:cNvPr id="0" name=""/>
        <dsp:cNvSpPr/>
      </dsp:nvSpPr>
      <dsp:spPr>
        <a:xfrm>
          <a:off x="546391" y="79187"/>
          <a:ext cx="7649480" cy="67896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1022350">
            <a:lnSpc>
              <a:spcPct val="90000"/>
            </a:lnSpc>
            <a:spcBef>
              <a:spcPct val="0"/>
            </a:spcBef>
            <a:spcAft>
              <a:spcPct val="35000"/>
            </a:spcAft>
            <a:buNone/>
          </a:pPr>
          <a:r>
            <a:rPr lang="de-DE" sz="2300" kern="1200" noProof="0" dirty="0"/>
            <a:t>Bedeutung für aktuelle </a:t>
          </a:r>
          <a:r>
            <a:rPr lang="de-DE" sz="2300" kern="1200" noProof="0" dirty="0" err="1"/>
            <a:t>Dekas</a:t>
          </a:r>
          <a:endParaRPr lang="de-DE" sz="2300" kern="1200" noProof="0" dirty="0"/>
        </a:p>
      </dsp:txBody>
      <dsp:txXfrm>
        <a:off x="579535" y="112331"/>
        <a:ext cx="7583192" cy="61267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1821-3111-45B9-91E2-B91CA606B8E9}">
      <dsp:nvSpPr>
        <dsp:cNvPr id="0" name=""/>
        <dsp:cNvSpPr/>
      </dsp:nvSpPr>
      <dsp:spPr>
        <a:xfrm>
          <a:off x="0" y="624980"/>
          <a:ext cx="10927829" cy="337995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604012" rIns="848121" bIns="206248" numCol="1" spcCol="1270" anchor="t" anchorCtr="0">
          <a:noAutofit/>
        </a:bodyPr>
        <a:lstStyle/>
        <a:p>
          <a:pPr marL="285750" lvl="1" indent="-285750" algn="l" defTabSz="1289050">
            <a:lnSpc>
              <a:spcPct val="90000"/>
            </a:lnSpc>
            <a:spcBef>
              <a:spcPct val="0"/>
            </a:spcBef>
            <a:spcAft>
              <a:spcPct val="15000"/>
            </a:spcAft>
            <a:buChar char="•"/>
          </a:pPr>
          <a:r>
            <a:rPr lang="de-DE" sz="2900" b="0" kern="1200" noProof="0" dirty="0"/>
            <a:t>Mindestens 3 Personen, die entweder bereits Mitglied im Verband werden oder mit der Gründung eintreten</a:t>
          </a:r>
        </a:p>
        <a:p>
          <a:pPr marL="285750" lvl="1" indent="-285750" algn="l" defTabSz="1289050">
            <a:lnSpc>
              <a:spcPct val="90000"/>
            </a:lnSpc>
            <a:spcBef>
              <a:spcPct val="0"/>
            </a:spcBef>
            <a:spcAft>
              <a:spcPct val="15000"/>
            </a:spcAft>
            <a:buChar char="•"/>
          </a:pPr>
          <a:r>
            <a:rPr lang="de-DE" sz="2900" b="0" kern="1200" noProof="0" dirty="0"/>
            <a:t>Wahl von standardmäßig 2 Oberminis, die mindestens 14 Jahre alt sind</a:t>
          </a:r>
        </a:p>
        <a:p>
          <a:pPr marL="285750" lvl="1" indent="-285750" algn="l" defTabSz="1289050">
            <a:lnSpc>
              <a:spcPct val="90000"/>
            </a:lnSpc>
            <a:spcBef>
              <a:spcPct val="0"/>
            </a:spcBef>
            <a:spcAft>
              <a:spcPct val="15000"/>
            </a:spcAft>
            <a:buChar char="•"/>
          </a:pPr>
          <a:r>
            <a:rPr lang="de-DE" sz="2900" b="0" kern="1200" noProof="0" dirty="0"/>
            <a:t>Meldet euch gerne wenn es bei euch darum geht bei einer der höheren Ebenen, wir unterstützen euch gerne</a:t>
          </a:r>
        </a:p>
      </dsp:txBody>
      <dsp:txXfrm>
        <a:off x="0" y="624980"/>
        <a:ext cx="10927829" cy="3379950"/>
      </dsp:txXfrm>
    </dsp:sp>
    <dsp:sp modelId="{5CE4CBFE-5E08-4756-870C-1AD38EFAAD65}">
      <dsp:nvSpPr>
        <dsp:cNvPr id="0" name=""/>
        <dsp:cNvSpPr/>
      </dsp:nvSpPr>
      <dsp:spPr>
        <a:xfrm>
          <a:off x="546391" y="192407"/>
          <a:ext cx="7649480" cy="85608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1289050">
            <a:lnSpc>
              <a:spcPct val="90000"/>
            </a:lnSpc>
            <a:spcBef>
              <a:spcPct val="0"/>
            </a:spcBef>
            <a:spcAft>
              <a:spcPct val="35000"/>
            </a:spcAft>
            <a:buNone/>
          </a:pPr>
          <a:r>
            <a:rPr lang="de-DE" sz="2900" kern="1200" dirty="0">
              <a:solidFill>
                <a:srgbClr val="FFFFFF"/>
              </a:solidFill>
            </a:rPr>
            <a:t>Wie gründet man eine Ortsgruppe?</a:t>
          </a:r>
          <a:endParaRPr lang="de-DE" sz="2900" kern="1200" noProof="0" dirty="0"/>
        </a:p>
      </dsp:txBody>
      <dsp:txXfrm>
        <a:off x="588181" y="234197"/>
        <a:ext cx="7565900" cy="7725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1821-3111-45B9-91E2-B91CA606B8E9}">
      <dsp:nvSpPr>
        <dsp:cNvPr id="0" name=""/>
        <dsp:cNvSpPr/>
      </dsp:nvSpPr>
      <dsp:spPr>
        <a:xfrm>
          <a:off x="0" y="591685"/>
          <a:ext cx="10927829" cy="338625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520700" rIns="848121" bIns="177800" numCol="1" spcCol="1270" anchor="t" anchorCtr="0">
          <a:noAutofit/>
        </a:bodyPr>
        <a:lstStyle/>
        <a:p>
          <a:pPr marL="228600" lvl="1" indent="-228600" algn="l" defTabSz="1111250">
            <a:lnSpc>
              <a:spcPct val="90000"/>
            </a:lnSpc>
            <a:spcBef>
              <a:spcPct val="0"/>
            </a:spcBef>
            <a:spcAft>
              <a:spcPct val="15000"/>
            </a:spcAft>
            <a:buChar char="•"/>
          </a:pPr>
          <a:r>
            <a:rPr lang="de-DE" sz="2500" kern="1200" noProof="0" dirty="0"/>
            <a:t>Es existieren mindestens 2 Ortsgruppen in der Region</a:t>
          </a:r>
          <a:endParaRPr lang="de-DE" sz="2500" b="0" kern="1200" noProof="0" dirty="0"/>
        </a:p>
        <a:p>
          <a:pPr marL="228600" lvl="1" indent="-228600" algn="l" defTabSz="1111250">
            <a:lnSpc>
              <a:spcPct val="90000"/>
            </a:lnSpc>
            <a:spcBef>
              <a:spcPct val="0"/>
            </a:spcBef>
            <a:spcAft>
              <a:spcPct val="15000"/>
            </a:spcAft>
            <a:buChar char="•"/>
          </a:pPr>
          <a:r>
            <a:rPr lang="de-DE" sz="2500" b="0" kern="1200" noProof="0" dirty="0"/>
            <a:t>Es findet eine Regionsversammlung mit allen gewählten Oberminis der Ortsgruppen statt</a:t>
          </a:r>
        </a:p>
        <a:p>
          <a:pPr marL="228600" lvl="1" indent="-228600" algn="l" defTabSz="1111250">
            <a:lnSpc>
              <a:spcPct val="90000"/>
            </a:lnSpc>
            <a:spcBef>
              <a:spcPct val="0"/>
            </a:spcBef>
            <a:spcAft>
              <a:spcPct val="15000"/>
            </a:spcAft>
            <a:buChar char="•"/>
          </a:pPr>
          <a:r>
            <a:rPr lang="de-DE" sz="2500" b="0" kern="1200" noProof="0" dirty="0"/>
            <a:t>Auf der Regionsversammlung werden dann die Regionsoberminis gewählt, ihr könnt euch eine eigene Geschäftsordnung geben</a:t>
          </a:r>
        </a:p>
        <a:p>
          <a:pPr marL="228600" lvl="1" indent="-228600" algn="l" defTabSz="1111250">
            <a:lnSpc>
              <a:spcPct val="90000"/>
            </a:lnSpc>
            <a:spcBef>
              <a:spcPct val="0"/>
            </a:spcBef>
            <a:spcAft>
              <a:spcPct val="15000"/>
            </a:spcAft>
            <a:buChar char="•"/>
          </a:pPr>
          <a:r>
            <a:rPr lang="de-DE" sz="2500" b="0" kern="1200" noProof="0" dirty="0"/>
            <a:t>Wenn ihr Interesse habt, meldet euch bei den </a:t>
          </a:r>
          <a:r>
            <a:rPr lang="de-DE" sz="2500" b="0" kern="1200" noProof="0" dirty="0" err="1"/>
            <a:t>DiOmis</a:t>
          </a:r>
          <a:r>
            <a:rPr lang="de-DE" sz="2500" b="0" kern="1200" noProof="0" dirty="0"/>
            <a:t>, wir unterstützen euch.</a:t>
          </a:r>
        </a:p>
      </dsp:txBody>
      <dsp:txXfrm>
        <a:off x="0" y="591685"/>
        <a:ext cx="10927829" cy="3386250"/>
      </dsp:txXfrm>
    </dsp:sp>
    <dsp:sp modelId="{5CE4CBFE-5E08-4756-870C-1AD38EFAAD65}">
      <dsp:nvSpPr>
        <dsp:cNvPr id="0" name=""/>
        <dsp:cNvSpPr/>
      </dsp:nvSpPr>
      <dsp:spPr>
        <a:xfrm>
          <a:off x="546391" y="218777"/>
          <a:ext cx="7649480" cy="7380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1111250">
            <a:lnSpc>
              <a:spcPct val="90000"/>
            </a:lnSpc>
            <a:spcBef>
              <a:spcPct val="0"/>
            </a:spcBef>
            <a:spcAft>
              <a:spcPct val="35000"/>
            </a:spcAft>
            <a:buNone/>
          </a:pPr>
          <a:r>
            <a:rPr lang="de-DE" sz="2500" kern="1200" dirty="0">
              <a:solidFill>
                <a:srgbClr val="FFFFFF"/>
              </a:solidFill>
            </a:rPr>
            <a:t>Wie gründet man eine Regionsebene?</a:t>
          </a:r>
          <a:endParaRPr lang="de-DE" sz="2500" kern="1200" noProof="0" dirty="0"/>
        </a:p>
      </dsp:txBody>
      <dsp:txXfrm>
        <a:off x="582417" y="254803"/>
        <a:ext cx="7577428" cy="66594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1821-3111-45B9-91E2-B91CA606B8E9}">
      <dsp:nvSpPr>
        <dsp:cNvPr id="0" name=""/>
        <dsp:cNvSpPr/>
      </dsp:nvSpPr>
      <dsp:spPr>
        <a:xfrm>
          <a:off x="0" y="714408"/>
          <a:ext cx="10927829" cy="332167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770636" rIns="848121" bIns="263144" numCol="1" spcCol="1270" anchor="t" anchorCtr="0">
          <a:noAutofit/>
        </a:bodyPr>
        <a:lstStyle/>
        <a:p>
          <a:pPr marL="285750" lvl="1" indent="-285750" algn="l" defTabSz="1644650">
            <a:lnSpc>
              <a:spcPct val="90000"/>
            </a:lnSpc>
            <a:spcBef>
              <a:spcPct val="0"/>
            </a:spcBef>
            <a:spcAft>
              <a:spcPct val="15000"/>
            </a:spcAft>
            <a:buChar char="•"/>
          </a:pPr>
          <a:r>
            <a:rPr lang="de-DE" sz="3700" kern="1200" noProof="0" dirty="0"/>
            <a:t>Herbst </a:t>
          </a:r>
          <a:r>
            <a:rPr lang="de-DE" sz="3700" kern="1200" noProof="0" dirty="0" err="1"/>
            <a:t>DiV</a:t>
          </a:r>
          <a:r>
            <a:rPr lang="de-DE" sz="3700" kern="1200" noProof="0" dirty="0"/>
            <a:t> 2025 Mischform aus alt und neu</a:t>
          </a:r>
        </a:p>
        <a:p>
          <a:pPr marL="285750" lvl="1" indent="-285750" algn="l" defTabSz="1644650">
            <a:lnSpc>
              <a:spcPct val="90000"/>
            </a:lnSpc>
            <a:spcBef>
              <a:spcPct val="0"/>
            </a:spcBef>
            <a:spcAft>
              <a:spcPct val="15000"/>
            </a:spcAft>
            <a:buChar char="•"/>
          </a:pPr>
          <a:r>
            <a:rPr lang="de-DE" sz="3700" kern="1200" noProof="0" dirty="0"/>
            <a:t>Möglichst ab Frühjahr 2026 reine Versammlung in der neuen Struktur</a:t>
          </a:r>
        </a:p>
        <a:p>
          <a:pPr marL="285750" lvl="1" indent="-285750" algn="l" defTabSz="1644650">
            <a:lnSpc>
              <a:spcPct val="90000"/>
            </a:lnSpc>
            <a:spcBef>
              <a:spcPct val="0"/>
            </a:spcBef>
            <a:spcAft>
              <a:spcPct val="15000"/>
            </a:spcAft>
            <a:buChar char="•"/>
          </a:pPr>
          <a:endParaRPr lang="de-DE" sz="3700" kern="1200" noProof="0" dirty="0"/>
        </a:p>
      </dsp:txBody>
      <dsp:txXfrm>
        <a:off x="0" y="714408"/>
        <a:ext cx="10927829" cy="3321675"/>
      </dsp:txXfrm>
    </dsp:sp>
    <dsp:sp modelId="{5CE4CBFE-5E08-4756-870C-1AD38EFAAD65}">
      <dsp:nvSpPr>
        <dsp:cNvPr id="0" name=""/>
        <dsp:cNvSpPr/>
      </dsp:nvSpPr>
      <dsp:spPr>
        <a:xfrm>
          <a:off x="546391" y="162504"/>
          <a:ext cx="7649480" cy="10922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1644650">
            <a:lnSpc>
              <a:spcPct val="90000"/>
            </a:lnSpc>
            <a:spcBef>
              <a:spcPct val="0"/>
            </a:spcBef>
            <a:spcAft>
              <a:spcPct val="35000"/>
            </a:spcAft>
            <a:buNone/>
          </a:pPr>
          <a:r>
            <a:rPr lang="de-DE" sz="3700" kern="1200" noProof="0" dirty="0"/>
            <a:t>Übergangsphase</a:t>
          </a:r>
        </a:p>
      </dsp:txBody>
      <dsp:txXfrm>
        <a:off x="599710" y="215823"/>
        <a:ext cx="7542842" cy="9856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03663F-DC71-42EB-A8E9-45873A59ECAF}">
      <dsp:nvSpPr>
        <dsp:cNvPr id="0" name=""/>
        <dsp:cNvSpPr/>
      </dsp:nvSpPr>
      <dsp:spPr>
        <a:xfrm>
          <a:off x="0" y="54331"/>
          <a:ext cx="6666833" cy="1286634"/>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e-DE" sz="2300" kern="1200"/>
            <a:t>Die Diözesanversammlung ist reine Delegiertenversammlung</a:t>
          </a:r>
          <a:endParaRPr lang="en-US" sz="2300" kern="1200"/>
        </a:p>
      </dsp:txBody>
      <dsp:txXfrm>
        <a:off x="62808" y="117139"/>
        <a:ext cx="6541217" cy="1161018"/>
      </dsp:txXfrm>
    </dsp:sp>
    <dsp:sp modelId="{BBA3E9A6-E03B-4C85-82CB-49AD165AF674}">
      <dsp:nvSpPr>
        <dsp:cNvPr id="0" name=""/>
        <dsp:cNvSpPr/>
      </dsp:nvSpPr>
      <dsp:spPr>
        <a:xfrm>
          <a:off x="0" y="1407205"/>
          <a:ext cx="6666833" cy="1286634"/>
        </a:xfrm>
        <a:prstGeom prst="round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e-DE" sz="2300" kern="1200" dirty="0"/>
            <a:t>Delegierte sind die gewählten Vertreter der Regionen oder (falls keine Region existiert) einzelne Personen der Ortsebene aus dem Bereich</a:t>
          </a:r>
          <a:endParaRPr lang="en-US" sz="2300" kern="1200" dirty="0"/>
        </a:p>
      </dsp:txBody>
      <dsp:txXfrm>
        <a:off x="62808" y="1470013"/>
        <a:ext cx="6541217" cy="1161018"/>
      </dsp:txXfrm>
    </dsp:sp>
    <dsp:sp modelId="{55BBBABD-2C52-4DF9-B169-F525ECC82ED1}">
      <dsp:nvSpPr>
        <dsp:cNvPr id="0" name=""/>
        <dsp:cNvSpPr/>
      </dsp:nvSpPr>
      <dsp:spPr>
        <a:xfrm>
          <a:off x="0" y="2760080"/>
          <a:ext cx="6666833" cy="1286634"/>
        </a:xfrm>
        <a:prstGeom prst="round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e-DE" sz="2300" kern="1200" dirty="0"/>
            <a:t>Die Regionen orientieren sich an den aktuell von den Minis verwendeten Dekanaten/Dekanatsbezirken</a:t>
          </a:r>
          <a:endParaRPr lang="en-US" sz="2300" kern="1200" dirty="0"/>
        </a:p>
      </dsp:txBody>
      <dsp:txXfrm>
        <a:off x="62808" y="2822888"/>
        <a:ext cx="6541217" cy="1161018"/>
      </dsp:txXfrm>
    </dsp:sp>
    <dsp:sp modelId="{93BB6A5C-328A-405D-9A6C-69900A8E485A}">
      <dsp:nvSpPr>
        <dsp:cNvPr id="0" name=""/>
        <dsp:cNvSpPr/>
      </dsp:nvSpPr>
      <dsp:spPr>
        <a:xfrm>
          <a:off x="0" y="4112954"/>
          <a:ext cx="6666833" cy="1286634"/>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e-DE" sz="2300" kern="1200"/>
            <a:t>Änderung der Ebenen obligt der Diözesanversammlung</a:t>
          </a:r>
          <a:endParaRPr lang="en-US" sz="2300" kern="1200"/>
        </a:p>
      </dsp:txBody>
      <dsp:txXfrm>
        <a:off x="62808" y="4175762"/>
        <a:ext cx="6541217" cy="11610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7997B3-713D-42AB-9C3C-FAC67475085A}">
      <dsp:nvSpPr>
        <dsp:cNvPr id="0" name=""/>
        <dsp:cNvSpPr/>
      </dsp:nvSpPr>
      <dsp:spPr>
        <a:xfrm>
          <a:off x="1582" y="440879"/>
          <a:ext cx="1141382" cy="11413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BDBA09-77CE-4BC4-8B62-58495C711188}">
      <dsp:nvSpPr>
        <dsp:cNvPr id="0" name=""/>
        <dsp:cNvSpPr/>
      </dsp:nvSpPr>
      <dsp:spPr>
        <a:xfrm>
          <a:off x="1582" y="1724636"/>
          <a:ext cx="3261093" cy="718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de-DE" sz="2300" kern="1200" noProof="0" dirty="0"/>
            <a:t>Zusammensetzung der Diözesanoberminis:</a:t>
          </a:r>
        </a:p>
      </dsp:txBody>
      <dsp:txXfrm>
        <a:off x="1582" y="1724636"/>
        <a:ext cx="3261093" cy="718459"/>
      </dsp:txXfrm>
    </dsp:sp>
    <dsp:sp modelId="{EB372758-6650-4B2F-8CBE-4799E3EB0663}">
      <dsp:nvSpPr>
        <dsp:cNvPr id="0" name=""/>
        <dsp:cNvSpPr/>
      </dsp:nvSpPr>
      <dsp:spPr>
        <a:xfrm>
          <a:off x="1582" y="2509317"/>
          <a:ext cx="3261093" cy="124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de-DE" sz="2000" kern="1200" noProof="0" dirty="0"/>
            <a:t>2/2/2 Männlich/Weiblich/ Geschlechtsunabhängig (gewählt auf der Versammlung)</a:t>
          </a:r>
        </a:p>
      </dsp:txBody>
      <dsp:txXfrm>
        <a:off x="1582" y="2509317"/>
        <a:ext cx="3261093" cy="1242608"/>
      </dsp:txXfrm>
    </dsp:sp>
    <dsp:sp modelId="{F22E58BF-5593-43CC-8B64-9C65C94BDC06}">
      <dsp:nvSpPr>
        <dsp:cNvPr id="0" name=""/>
        <dsp:cNvSpPr/>
      </dsp:nvSpPr>
      <dsp:spPr>
        <a:xfrm>
          <a:off x="3833367" y="440879"/>
          <a:ext cx="1141382" cy="11413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E97920-7B84-4D0B-AEB1-BEF4BD28FB41}">
      <dsp:nvSpPr>
        <dsp:cNvPr id="0" name=""/>
        <dsp:cNvSpPr/>
      </dsp:nvSpPr>
      <dsp:spPr>
        <a:xfrm>
          <a:off x="3833367" y="1724636"/>
          <a:ext cx="3261093" cy="718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de-DE" sz="2300" kern="1200" noProof="0" dirty="0"/>
            <a:t>Zusammensetzung der Versammlungen:</a:t>
          </a:r>
        </a:p>
      </dsp:txBody>
      <dsp:txXfrm>
        <a:off x="3833367" y="1724636"/>
        <a:ext cx="3261093" cy="718459"/>
      </dsp:txXfrm>
    </dsp:sp>
    <dsp:sp modelId="{8F32F5E6-C82E-4B93-A51D-9D2434E36303}">
      <dsp:nvSpPr>
        <dsp:cNvPr id="0" name=""/>
        <dsp:cNvSpPr/>
      </dsp:nvSpPr>
      <dsp:spPr>
        <a:xfrm>
          <a:off x="3833367" y="2509317"/>
          <a:ext cx="3261093" cy="124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de-DE" sz="2000" kern="1200" noProof="0" dirty="0"/>
            <a:t>Delegiertenversammlung der Regionen und Diözesanoberminis</a:t>
          </a:r>
        </a:p>
      </dsp:txBody>
      <dsp:txXfrm>
        <a:off x="3833367" y="2509317"/>
        <a:ext cx="3261093" cy="1242608"/>
      </dsp:txXfrm>
    </dsp:sp>
    <dsp:sp modelId="{0368CCEC-F7F7-4CB5-8485-C27B1F4D9402}">
      <dsp:nvSpPr>
        <dsp:cNvPr id="0" name=""/>
        <dsp:cNvSpPr/>
      </dsp:nvSpPr>
      <dsp:spPr>
        <a:xfrm>
          <a:off x="7665152" y="440879"/>
          <a:ext cx="1141382" cy="11413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164432-9979-469F-921D-6D2B3B7A8DEB}">
      <dsp:nvSpPr>
        <dsp:cNvPr id="0" name=""/>
        <dsp:cNvSpPr/>
      </dsp:nvSpPr>
      <dsp:spPr>
        <a:xfrm>
          <a:off x="7665152" y="1724636"/>
          <a:ext cx="3261093" cy="718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de-DE" sz="2300" kern="1200" noProof="0"/>
            <a:t>Stimmen:</a:t>
          </a:r>
        </a:p>
      </dsp:txBody>
      <dsp:txXfrm>
        <a:off x="7665152" y="1724636"/>
        <a:ext cx="3261093" cy="718459"/>
      </dsp:txXfrm>
    </dsp:sp>
    <dsp:sp modelId="{C33E88DE-D14B-4CC2-B404-D0DC19BDEBD2}">
      <dsp:nvSpPr>
        <dsp:cNvPr id="0" name=""/>
        <dsp:cNvSpPr/>
      </dsp:nvSpPr>
      <dsp:spPr>
        <a:xfrm>
          <a:off x="7665152" y="2509317"/>
          <a:ext cx="3261093" cy="124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de-DE" sz="2000" kern="1200" noProof="0" dirty="0"/>
            <a:t>Jede Region erhält gestaffelt nach Mitgliederzahl 2-5 Stimmen. Ortsgruppen grundsätzlich immer 2</a:t>
          </a:r>
        </a:p>
      </dsp:txBody>
      <dsp:txXfrm>
        <a:off x="7665152" y="2509317"/>
        <a:ext cx="3261093" cy="12426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649B7B-5E19-4A4E-8918-A51DC8D53A1B}">
      <dsp:nvSpPr>
        <dsp:cNvPr id="0" name=""/>
        <dsp:cNvSpPr/>
      </dsp:nvSpPr>
      <dsp:spPr>
        <a:xfrm>
          <a:off x="0" y="60467"/>
          <a:ext cx="10927829" cy="81081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noProof="0" dirty="0"/>
            <a:t>Wer ist Mitglied?</a:t>
          </a:r>
        </a:p>
      </dsp:txBody>
      <dsp:txXfrm>
        <a:off x="39580" y="100047"/>
        <a:ext cx="10848669" cy="731650"/>
      </dsp:txXfrm>
    </dsp:sp>
    <dsp:sp modelId="{DA7F1526-6FE6-48A4-88EF-8640A1FD3C6C}">
      <dsp:nvSpPr>
        <dsp:cNvPr id="0" name=""/>
        <dsp:cNvSpPr/>
      </dsp:nvSpPr>
      <dsp:spPr>
        <a:xfrm>
          <a:off x="0" y="871277"/>
          <a:ext cx="10927829"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41910" rIns="234696" bIns="41910" numCol="1" spcCol="1270" anchor="t" anchorCtr="0">
          <a:noAutofit/>
        </a:bodyPr>
        <a:lstStyle/>
        <a:p>
          <a:pPr marL="228600" lvl="1" indent="-228600" algn="l" defTabSz="1155700">
            <a:lnSpc>
              <a:spcPct val="90000"/>
            </a:lnSpc>
            <a:spcBef>
              <a:spcPct val="0"/>
            </a:spcBef>
            <a:spcAft>
              <a:spcPct val="20000"/>
            </a:spcAft>
            <a:buNone/>
          </a:pPr>
          <a:r>
            <a:rPr lang="de-DE" sz="2600" kern="1200" noProof="0" dirty="0"/>
            <a:t>Jede natürliche Person, die die </a:t>
          </a:r>
          <a:r>
            <a:rPr lang="de-DE" sz="2600" kern="1200" noProof="0" dirty="0" err="1"/>
            <a:t>Ministrant:innen</a:t>
          </a:r>
          <a:r>
            <a:rPr lang="de-DE" sz="2600" kern="1200" noProof="0" dirty="0"/>
            <a:t> unterstützen möchte</a:t>
          </a:r>
        </a:p>
      </dsp:txBody>
      <dsp:txXfrm>
        <a:off x="0" y="871277"/>
        <a:ext cx="10927829" cy="546480"/>
      </dsp:txXfrm>
    </dsp:sp>
    <dsp:sp modelId="{F95DAB6B-0848-4424-84AD-3B6B6123CCFB}">
      <dsp:nvSpPr>
        <dsp:cNvPr id="0" name=""/>
        <dsp:cNvSpPr/>
      </dsp:nvSpPr>
      <dsp:spPr>
        <a:xfrm>
          <a:off x="0" y="1417757"/>
          <a:ext cx="10927829" cy="81081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noProof="0" dirty="0"/>
            <a:t>Gibt es ein Mitgliedsbeitrag?</a:t>
          </a:r>
        </a:p>
      </dsp:txBody>
      <dsp:txXfrm>
        <a:off x="39580" y="1457337"/>
        <a:ext cx="10848669" cy="731650"/>
      </dsp:txXfrm>
    </dsp:sp>
    <dsp:sp modelId="{0F6FEC28-4732-4EE9-97D0-0FEB285D4504}">
      <dsp:nvSpPr>
        <dsp:cNvPr id="0" name=""/>
        <dsp:cNvSpPr/>
      </dsp:nvSpPr>
      <dsp:spPr>
        <a:xfrm>
          <a:off x="0" y="2228567"/>
          <a:ext cx="10927829"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41910" rIns="234696" bIns="41910" numCol="1" spcCol="1270" anchor="t" anchorCtr="0">
          <a:noAutofit/>
        </a:bodyPr>
        <a:lstStyle/>
        <a:p>
          <a:pPr marL="228600" lvl="1" indent="-228600" algn="l" defTabSz="1155700">
            <a:lnSpc>
              <a:spcPct val="90000"/>
            </a:lnSpc>
            <a:spcBef>
              <a:spcPct val="0"/>
            </a:spcBef>
            <a:spcAft>
              <a:spcPct val="20000"/>
            </a:spcAft>
            <a:buNone/>
          </a:pPr>
          <a:r>
            <a:rPr lang="de-DE" sz="2600" kern="1200" noProof="0" dirty="0"/>
            <a:t>Ja es gibt einen Mitgliedsbeitrag von 8 € pro Jahr</a:t>
          </a:r>
        </a:p>
      </dsp:txBody>
      <dsp:txXfrm>
        <a:off x="0" y="2228567"/>
        <a:ext cx="10927829" cy="546480"/>
      </dsp:txXfrm>
    </dsp:sp>
    <dsp:sp modelId="{E5146421-E2F3-48BA-AE0A-1970656CF59A}">
      <dsp:nvSpPr>
        <dsp:cNvPr id="0" name=""/>
        <dsp:cNvSpPr/>
      </dsp:nvSpPr>
      <dsp:spPr>
        <a:xfrm>
          <a:off x="0" y="2775047"/>
          <a:ext cx="10927829" cy="81081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noProof="0" dirty="0"/>
            <a:t>Aufgaben des Verbandes:</a:t>
          </a:r>
        </a:p>
      </dsp:txBody>
      <dsp:txXfrm>
        <a:off x="39580" y="2814627"/>
        <a:ext cx="10848669" cy="731650"/>
      </dsp:txXfrm>
    </dsp:sp>
    <dsp:sp modelId="{C85ADC2C-3340-49FA-BEBC-A9CD7F0940BE}">
      <dsp:nvSpPr>
        <dsp:cNvPr id="0" name=""/>
        <dsp:cNvSpPr/>
      </dsp:nvSpPr>
      <dsp:spPr>
        <a:xfrm>
          <a:off x="0" y="3585857"/>
          <a:ext cx="10927829"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41910" rIns="234696" bIns="41910" numCol="1" spcCol="1270" anchor="t" anchorCtr="0">
          <a:noAutofit/>
        </a:bodyPr>
        <a:lstStyle/>
        <a:p>
          <a:pPr marL="228600" lvl="1" indent="-228600" algn="l" defTabSz="1155700">
            <a:lnSpc>
              <a:spcPct val="90000"/>
            </a:lnSpc>
            <a:spcBef>
              <a:spcPct val="0"/>
            </a:spcBef>
            <a:spcAft>
              <a:spcPct val="20000"/>
            </a:spcAft>
            <a:buNone/>
          </a:pPr>
          <a:r>
            <a:rPr lang="de-DE" sz="2600" kern="1200" noProof="0" dirty="0"/>
            <a:t>Jugendarbeit für Minis und Unterstützung dieser</a:t>
          </a:r>
        </a:p>
      </dsp:txBody>
      <dsp:txXfrm>
        <a:off x="0" y="3585857"/>
        <a:ext cx="10927829" cy="5464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38304-72B2-447F-86CE-10648C3BF34A}">
      <dsp:nvSpPr>
        <dsp:cNvPr id="0" name=""/>
        <dsp:cNvSpPr/>
      </dsp:nvSpPr>
      <dsp:spPr>
        <a:xfrm>
          <a:off x="0" y="12677"/>
          <a:ext cx="10927829" cy="73709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de-DE" sz="3000" kern="1200" noProof="0" dirty="0"/>
            <a:t>Regelmitgliedschaft</a:t>
          </a:r>
        </a:p>
      </dsp:txBody>
      <dsp:txXfrm>
        <a:off x="35982" y="48659"/>
        <a:ext cx="10855865" cy="665135"/>
      </dsp:txXfrm>
    </dsp:sp>
    <dsp:sp modelId="{9C781B9C-8E4B-43BE-AA91-F3E01461CDB6}">
      <dsp:nvSpPr>
        <dsp:cNvPr id="0" name=""/>
        <dsp:cNvSpPr/>
      </dsp:nvSpPr>
      <dsp:spPr>
        <a:xfrm>
          <a:off x="0" y="749777"/>
          <a:ext cx="10927829"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38100" rIns="213360" bIns="38100" numCol="1" spcCol="1270" anchor="t" anchorCtr="0">
          <a:noAutofit/>
        </a:bodyPr>
        <a:lstStyle/>
        <a:p>
          <a:pPr marL="228600" lvl="1" indent="-228600" algn="l" defTabSz="1022350">
            <a:lnSpc>
              <a:spcPct val="90000"/>
            </a:lnSpc>
            <a:spcBef>
              <a:spcPct val="0"/>
            </a:spcBef>
            <a:spcAft>
              <a:spcPct val="20000"/>
            </a:spcAft>
            <a:buNone/>
          </a:pPr>
          <a:r>
            <a:rPr lang="de-DE" sz="2300" kern="1200" noProof="0" dirty="0"/>
            <a:t>Personen, die einer Ortsgruppe angehören. Sie zahlen den Mitgliedsbeitrag von 8 €</a:t>
          </a:r>
        </a:p>
      </dsp:txBody>
      <dsp:txXfrm>
        <a:off x="0" y="749777"/>
        <a:ext cx="10927829" cy="496800"/>
      </dsp:txXfrm>
    </dsp:sp>
    <dsp:sp modelId="{20A23B88-628B-4932-AB05-4F6F325F0165}">
      <dsp:nvSpPr>
        <dsp:cNvPr id="0" name=""/>
        <dsp:cNvSpPr/>
      </dsp:nvSpPr>
      <dsp:spPr>
        <a:xfrm>
          <a:off x="0" y="1246577"/>
          <a:ext cx="10927829" cy="737099"/>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de-DE" sz="3000" kern="1200" noProof="0" dirty="0"/>
            <a:t>Einzelmitgliedschaft</a:t>
          </a:r>
        </a:p>
      </dsp:txBody>
      <dsp:txXfrm>
        <a:off x="35982" y="1282559"/>
        <a:ext cx="10855865" cy="665135"/>
      </dsp:txXfrm>
    </dsp:sp>
    <dsp:sp modelId="{11CEE514-A61E-48EC-83E0-3EE005BEFB20}">
      <dsp:nvSpPr>
        <dsp:cNvPr id="0" name=""/>
        <dsp:cNvSpPr/>
      </dsp:nvSpPr>
      <dsp:spPr>
        <a:xfrm>
          <a:off x="0" y="1983677"/>
          <a:ext cx="10927829" cy="729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38100" rIns="213360" bIns="38100" numCol="1" spcCol="1270" anchor="t" anchorCtr="0">
          <a:noAutofit/>
        </a:bodyPr>
        <a:lstStyle/>
        <a:p>
          <a:pPr marL="228600" lvl="1" indent="-228600" algn="l" defTabSz="1022350">
            <a:lnSpc>
              <a:spcPct val="90000"/>
            </a:lnSpc>
            <a:spcBef>
              <a:spcPct val="0"/>
            </a:spcBef>
            <a:spcAft>
              <a:spcPct val="20000"/>
            </a:spcAft>
            <a:buNone/>
          </a:pPr>
          <a:r>
            <a:rPr lang="de-DE" sz="2300" kern="1200" noProof="0" dirty="0"/>
            <a:t>Personen, die keiner Ortsgruppe angehören, auch sie zahlen den Mitgliedsbeitrag von 8 €</a:t>
          </a:r>
        </a:p>
      </dsp:txBody>
      <dsp:txXfrm>
        <a:off x="0" y="1983677"/>
        <a:ext cx="10927829" cy="729675"/>
      </dsp:txXfrm>
    </dsp:sp>
    <dsp:sp modelId="{4C930DCC-FDB4-4DBE-8B4E-061CF90595CA}">
      <dsp:nvSpPr>
        <dsp:cNvPr id="0" name=""/>
        <dsp:cNvSpPr/>
      </dsp:nvSpPr>
      <dsp:spPr>
        <a:xfrm>
          <a:off x="0" y="2713352"/>
          <a:ext cx="10927829" cy="73709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de-DE" sz="3000" kern="1200" noProof="0" dirty="0"/>
            <a:t>Fördermitgliedschaft</a:t>
          </a:r>
        </a:p>
      </dsp:txBody>
      <dsp:txXfrm>
        <a:off x="35982" y="2749334"/>
        <a:ext cx="10855865" cy="665135"/>
      </dsp:txXfrm>
    </dsp:sp>
    <dsp:sp modelId="{5828CA8B-958B-429E-A5A2-DBAFDCC7A203}">
      <dsp:nvSpPr>
        <dsp:cNvPr id="0" name=""/>
        <dsp:cNvSpPr/>
      </dsp:nvSpPr>
      <dsp:spPr>
        <a:xfrm>
          <a:off x="0" y="3450452"/>
          <a:ext cx="10927829" cy="729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38100" rIns="213360" bIns="38100" numCol="1" spcCol="1270" anchor="t" anchorCtr="0">
          <a:noAutofit/>
        </a:bodyPr>
        <a:lstStyle/>
        <a:p>
          <a:pPr marL="228600" lvl="1" indent="-228600" algn="l" defTabSz="1022350">
            <a:lnSpc>
              <a:spcPct val="90000"/>
            </a:lnSpc>
            <a:spcBef>
              <a:spcPct val="0"/>
            </a:spcBef>
            <a:spcAft>
              <a:spcPct val="20000"/>
            </a:spcAft>
            <a:buNone/>
          </a:pPr>
          <a:r>
            <a:rPr lang="de-DE" sz="2300" kern="1200" noProof="0" dirty="0"/>
            <a:t>Personen die den Verband rein Finanziell unterstützen wollen. Sie zahlen mindestens 25 € pro Jahr</a:t>
          </a:r>
        </a:p>
      </dsp:txBody>
      <dsp:txXfrm>
        <a:off x="0" y="3450452"/>
        <a:ext cx="10927829" cy="7296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1821-3111-45B9-91E2-B91CA606B8E9}">
      <dsp:nvSpPr>
        <dsp:cNvPr id="0" name=""/>
        <dsp:cNvSpPr/>
      </dsp:nvSpPr>
      <dsp:spPr>
        <a:xfrm>
          <a:off x="0" y="500353"/>
          <a:ext cx="7428045" cy="37296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6499" tIns="666496" rIns="576499" bIns="227584" numCol="1" spcCol="1270" anchor="t" anchorCtr="0">
          <a:noAutofit/>
        </a:bodyPr>
        <a:lstStyle/>
        <a:p>
          <a:pPr marL="285750" lvl="1" indent="-285750" algn="l" defTabSz="1422400">
            <a:lnSpc>
              <a:spcPct val="90000"/>
            </a:lnSpc>
            <a:spcBef>
              <a:spcPct val="0"/>
            </a:spcBef>
            <a:spcAft>
              <a:spcPct val="15000"/>
            </a:spcAft>
            <a:buChar char="•"/>
          </a:pPr>
          <a:r>
            <a:rPr lang="de-DE" sz="3200" kern="1200" noProof="0" dirty="0"/>
            <a:t>NEIN!!</a:t>
          </a:r>
        </a:p>
        <a:p>
          <a:pPr marL="285750" lvl="1" indent="-285750" algn="l" defTabSz="1422400">
            <a:lnSpc>
              <a:spcPct val="90000"/>
            </a:lnSpc>
            <a:spcBef>
              <a:spcPct val="0"/>
            </a:spcBef>
            <a:spcAft>
              <a:spcPct val="15000"/>
            </a:spcAft>
            <a:buChar char="•"/>
          </a:pPr>
          <a:r>
            <a:rPr lang="de-DE" sz="3200" kern="1200" noProof="0" dirty="0"/>
            <a:t>Ministrieren ist unabhängig vom Verband! </a:t>
          </a:r>
        </a:p>
        <a:p>
          <a:pPr marL="285750" lvl="1" indent="-285750" algn="l" defTabSz="1422400">
            <a:lnSpc>
              <a:spcPct val="90000"/>
            </a:lnSpc>
            <a:spcBef>
              <a:spcPct val="0"/>
            </a:spcBef>
            <a:spcAft>
              <a:spcPct val="15000"/>
            </a:spcAft>
            <a:buChar char="•"/>
          </a:pPr>
          <a:r>
            <a:rPr lang="de-DE" sz="3200" kern="1200" noProof="0" dirty="0"/>
            <a:t>In Zukunft wird aber alle Interessensvertretung nur noch im Verband stattfinden. </a:t>
          </a:r>
        </a:p>
      </dsp:txBody>
      <dsp:txXfrm>
        <a:off x="0" y="500353"/>
        <a:ext cx="7428045" cy="3729600"/>
      </dsp:txXfrm>
    </dsp:sp>
    <dsp:sp modelId="{5CE4CBFE-5E08-4756-870C-1AD38EFAAD65}">
      <dsp:nvSpPr>
        <dsp:cNvPr id="0" name=""/>
        <dsp:cNvSpPr/>
      </dsp:nvSpPr>
      <dsp:spPr>
        <a:xfrm>
          <a:off x="371402" y="23032"/>
          <a:ext cx="5199631" cy="94464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534" tIns="0" rIns="196534" bIns="0" numCol="1" spcCol="1270" anchor="ctr" anchorCtr="0">
          <a:noAutofit/>
        </a:bodyPr>
        <a:lstStyle/>
        <a:p>
          <a:pPr marL="0" lvl="0" indent="0" algn="l" defTabSz="1422400">
            <a:lnSpc>
              <a:spcPct val="90000"/>
            </a:lnSpc>
            <a:spcBef>
              <a:spcPct val="0"/>
            </a:spcBef>
            <a:spcAft>
              <a:spcPct val="35000"/>
            </a:spcAft>
            <a:buNone/>
          </a:pPr>
          <a:r>
            <a:rPr lang="de-DE" sz="3200" kern="1200" noProof="0" dirty="0"/>
            <a:t>Muss ich Mitglied werden?</a:t>
          </a:r>
        </a:p>
      </dsp:txBody>
      <dsp:txXfrm>
        <a:off x="417516" y="69146"/>
        <a:ext cx="5107403" cy="85241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7997B3-713D-42AB-9C3C-FAC67475085A}">
      <dsp:nvSpPr>
        <dsp:cNvPr id="0" name=""/>
        <dsp:cNvSpPr/>
      </dsp:nvSpPr>
      <dsp:spPr>
        <a:xfrm>
          <a:off x="1582" y="438443"/>
          <a:ext cx="1141382" cy="11413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BDBA09-77CE-4BC4-8B62-58495C711188}">
      <dsp:nvSpPr>
        <dsp:cNvPr id="0" name=""/>
        <dsp:cNvSpPr/>
      </dsp:nvSpPr>
      <dsp:spPr>
        <a:xfrm>
          <a:off x="1582" y="1722411"/>
          <a:ext cx="3261093" cy="718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de-DE" sz="2300" kern="1200" noProof="0" dirty="0"/>
            <a:t>Zusammensetzung der Vorstände:</a:t>
          </a:r>
        </a:p>
      </dsp:txBody>
      <dsp:txXfrm>
        <a:off x="1582" y="1722411"/>
        <a:ext cx="3261093" cy="718459"/>
      </dsp:txXfrm>
    </dsp:sp>
    <dsp:sp modelId="{EB372758-6650-4B2F-8CBE-4799E3EB0663}">
      <dsp:nvSpPr>
        <dsp:cNvPr id="0" name=""/>
        <dsp:cNvSpPr/>
      </dsp:nvSpPr>
      <dsp:spPr>
        <a:xfrm>
          <a:off x="1582" y="2507189"/>
          <a:ext cx="3261093" cy="124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de-DE" sz="2000" kern="1200" noProof="0" dirty="0"/>
            <a:t>2/2 </a:t>
          </a:r>
        </a:p>
        <a:p>
          <a:pPr marL="0" lvl="0" indent="0" algn="l" defTabSz="889000">
            <a:lnSpc>
              <a:spcPct val="100000"/>
            </a:lnSpc>
            <a:spcBef>
              <a:spcPct val="0"/>
            </a:spcBef>
            <a:spcAft>
              <a:spcPct val="35000"/>
            </a:spcAft>
            <a:buNone/>
          </a:pPr>
          <a:r>
            <a:rPr lang="de-DE" sz="2000" kern="1200" noProof="0" dirty="0"/>
            <a:t>(2 Diözesanoberminis und 2 gewählt aus Versammlung)</a:t>
          </a:r>
        </a:p>
      </dsp:txBody>
      <dsp:txXfrm>
        <a:off x="1582" y="2507189"/>
        <a:ext cx="3261093" cy="1247172"/>
      </dsp:txXfrm>
    </dsp:sp>
    <dsp:sp modelId="{F22E58BF-5593-43CC-8B64-9C65C94BDC06}">
      <dsp:nvSpPr>
        <dsp:cNvPr id="0" name=""/>
        <dsp:cNvSpPr/>
      </dsp:nvSpPr>
      <dsp:spPr>
        <a:xfrm>
          <a:off x="3833367" y="438443"/>
          <a:ext cx="1141382" cy="11413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E97920-7B84-4D0B-AEB1-BEF4BD28FB41}">
      <dsp:nvSpPr>
        <dsp:cNvPr id="0" name=""/>
        <dsp:cNvSpPr/>
      </dsp:nvSpPr>
      <dsp:spPr>
        <a:xfrm>
          <a:off x="3833367" y="1722411"/>
          <a:ext cx="3261093" cy="718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de-DE" sz="2300" kern="1200" noProof="0" dirty="0"/>
            <a:t>Zusammensetzung der Versammlungen:</a:t>
          </a:r>
        </a:p>
      </dsp:txBody>
      <dsp:txXfrm>
        <a:off x="3833367" y="1722411"/>
        <a:ext cx="3261093" cy="718459"/>
      </dsp:txXfrm>
    </dsp:sp>
    <dsp:sp modelId="{8F32F5E6-C82E-4B93-A51D-9D2434E36303}">
      <dsp:nvSpPr>
        <dsp:cNvPr id="0" name=""/>
        <dsp:cNvSpPr/>
      </dsp:nvSpPr>
      <dsp:spPr>
        <a:xfrm>
          <a:off x="3833367" y="2507189"/>
          <a:ext cx="3261093" cy="124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de-DE" sz="2000" kern="1200" noProof="0" dirty="0"/>
            <a:t>jeweils ein Vertreter der Regionen+ Vorstände des Diözesanverbands + Vorstände des Trägervereins</a:t>
          </a:r>
        </a:p>
      </dsp:txBody>
      <dsp:txXfrm>
        <a:off x="3833367" y="2507189"/>
        <a:ext cx="3261093" cy="1247172"/>
      </dsp:txXfrm>
    </dsp:sp>
    <dsp:sp modelId="{0368CCEC-F7F7-4CB5-8485-C27B1F4D9402}">
      <dsp:nvSpPr>
        <dsp:cNvPr id="0" name=""/>
        <dsp:cNvSpPr/>
      </dsp:nvSpPr>
      <dsp:spPr>
        <a:xfrm>
          <a:off x="7665152" y="438443"/>
          <a:ext cx="1141382" cy="11413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164432-9979-469F-921D-6D2B3B7A8DEB}">
      <dsp:nvSpPr>
        <dsp:cNvPr id="0" name=""/>
        <dsp:cNvSpPr/>
      </dsp:nvSpPr>
      <dsp:spPr>
        <a:xfrm>
          <a:off x="7665152" y="1722411"/>
          <a:ext cx="3261093" cy="718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22350">
            <a:lnSpc>
              <a:spcPct val="100000"/>
            </a:lnSpc>
            <a:spcBef>
              <a:spcPct val="0"/>
            </a:spcBef>
            <a:spcAft>
              <a:spcPct val="35000"/>
            </a:spcAft>
            <a:buNone/>
            <a:defRPr b="1"/>
          </a:pPr>
          <a:r>
            <a:rPr lang="de-DE" sz="2300" kern="1200" noProof="0"/>
            <a:t>Stimmen:</a:t>
          </a:r>
        </a:p>
      </dsp:txBody>
      <dsp:txXfrm>
        <a:off x="7665152" y="1722411"/>
        <a:ext cx="3261093" cy="718459"/>
      </dsp:txXfrm>
    </dsp:sp>
    <dsp:sp modelId="{C33E88DE-D14B-4CC2-B404-D0DC19BDEBD2}">
      <dsp:nvSpPr>
        <dsp:cNvPr id="0" name=""/>
        <dsp:cNvSpPr/>
      </dsp:nvSpPr>
      <dsp:spPr>
        <a:xfrm>
          <a:off x="7665152" y="2507189"/>
          <a:ext cx="3261093" cy="124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pPr>
          <a:r>
            <a:rPr lang="de-DE" sz="2000" kern="1200" noProof="0" dirty="0"/>
            <a:t>1 pro Stimmberechtigtes Mitglied</a:t>
          </a:r>
        </a:p>
      </dsp:txBody>
      <dsp:txXfrm>
        <a:off x="7665152" y="2507189"/>
        <a:ext cx="3261093" cy="12471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4B0863-F3A6-4468-9363-9173D1D67002}">
      <dsp:nvSpPr>
        <dsp:cNvPr id="0" name=""/>
        <dsp:cNvSpPr/>
      </dsp:nvSpPr>
      <dsp:spPr>
        <a:xfrm>
          <a:off x="0" y="60467"/>
          <a:ext cx="10927829" cy="81081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noProof="0" dirty="0"/>
            <a:t>Wer ist Mitglied?</a:t>
          </a:r>
        </a:p>
      </dsp:txBody>
      <dsp:txXfrm>
        <a:off x="39580" y="100047"/>
        <a:ext cx="10848669" cy="731650"/>
      </dsp:txXfrm>
    </dsp:sp>
    <dsp:sp modelId="{535F25B9-C9DD-4147-B143-5DE4D365CA81}">
      <dsp:nvSpPr>
        <dsp:cNvPr id="0" name=""/>
        <dsp:cNvSpPr/>
      </dsp:nvSpPr>
      <dsp:spPr>
        <a:xfrm>
          <a:off x="0" y="871277"/>
          <a:ext cx="10927829"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41910" rIns="234696" bIns="41910" numCol="1" spcCol="1270" anchor="t" anchorCtr="0">
          <a:noAutofit/>
        </a:bodyPr>
        <a:lstStyle/>
        <a:p>
          <a:pPr marL="228600" lvl="1" indent="-228600" algn="l" defTabSz="1155700">
            <a:lnSpc>
              <a:spcPct val="90000"/>
            </a:lnSpc>
            <a:spcBef>
              <a:spcPct val="0"/>
            </a:spcBef>
            <a:spcAft>
              <a:spcPct val="20000"/>
            </a:spcAft>
            <a:buNone/>
          </a:pPr>
          <a:r>
            <a:rPr lang="de-DE" sz="2600" kern="1200" noProof="0" dirty="0"/>
            <a:t>Ein gewählter Vertreter pro Region</a:t>
          </a:r>
        </a:p>
      </dsp:txBody>
      <dsp:txXfrm>
        <a:off x="0" y="871277"/>
        <a:ext cx="10927829" cy="546480"/>
      </dsp:txXfrm>
    </dsp:sp>
    <dsp:sp modelId="{A04EBDC2-0957-481F-A387-FC7FA80BF999}">
      <dsp:nvSpPr>
        <dsp:cNvPr id="0" name=""/>
        <dsp:cNvSpPr/>
      </dsp:nvSpPr>
      <dsp:spPr>
        <a:xfrm>
          <a:off x="0" y="1417757"/>
          <a:ext cx="10927829" cy="81081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noProof="0" dirty="0"/>
            <a:t>Gibt es ein Mitgliedsbeitrag?</a:t>
          </a:r>
        </a:p>
      </dsp:txBody>
      <dsp:txXfrm>
        <a:off x="39580" y="1457337"/>
        <a:ext cx="10848669" cy="731650"/>
      </dsp:txXfrm>
    </dsp:sp>
    <dsp:sp modelId="{0E142BAF-A987-4E21-AE6E-5E1C75CA64B8}">
      <dsp:nvSpPr>
        <dsp:cNvPr id="0" name=""/>
        <dsp:cNvSpPr/>
      </dsp:nvSpPr>
      <dsp:spPr>
        <a:xfrm>
          <a:off x="0" y="2228567"/>
          <a:ext cx="10927829"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41910" rIns="234696" bIns="41910" numCol="1" spcCol="1270" anchor="t" anchorCtr="0">
          <a:noAutofit/>
        </a:bodyPr>
        <a:lstStyle/>
        <a:p>
          <a:pPr marL="228600" lvl="1" indent="-228600" algn="l" defTabSz="1155700">
            <a:lnSpc>
              <a:spcPct val="90000"/>
            </a:lnSpc>
            <a:spcBef>
              <a:spcPct val="0"/>
            </a:spcBef>
            <a:spcAft>
              <a:spcPct val="20000"/>
            </a:spcAft>
            <a:buNone/>
          </a:pPr>
          <a:r>
            <a:rPr lang="de-DE" sz="2600" kern="1200" noProof="0" dirty="0"/>
            <a:t>Nein</a:t>
          </a:r>
        </a:p>
      </dsp:txBody>
      <dsp:txXfrm>
        <a:off x="0" y="2228567"/>
        <a:ext cx="10927829" cy="546480"/>
      </dsp:txXfrm>
    </dsp:sp>
    <dsp:sp modelId="{CCBFB5F9-60EB-4D76-B9E5-3FE5A2F995ED}">
      <dsp:nvSpPr>
        <dsp:cNvPr id="0" name=""/>
        <dsp:cNvSpPr/>
      </dsp:nvSpPr>
      <dsp:spPr>
        <a:xfrm>
          <a:off x="0" y="2775047"/>
          <a:ext cx="10927829" cy="81081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de-DE" sz="3300" kern="1200" noProof="0" dirty="0"/>
            <a:t>Aufgaben des Verbandes:</a:t>
          </a:r>
        </a:p>
      </dsp:txBody>
      <dsp:txXfrm>
        <a:off x="39580" y="2814627"/>
        <a:ext cx="10848669" cy="731650"/>
      </dsp:txXfrm>
    </dsp:sp>
    <dsp:sp modelId="{1F90E67D-309F-4B72-B097-BF15FE1E85C1}">
      <dsp:nvSpPr>
        <dsp:cNvPr id="0" name=""/>
        <dsp:cNvSpPr/>
      </dsp:nvSpPr>
      <dsp:spPr>
        <a:xfrm>
          <a:off x="0" y="3585857"/>
          <a:ext cx="10927829"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6959" tIns="41910" rIns="234696" bIns="41910" numCol="1" spcCol="1270" anchor="t" anchorCtr="0">
          <a:noAutofit/>
        </a:bodyPr>
        <a:lstStyle/>
        <a:p>
          <a:pPr marL="228600" lvl="1" indent="-228600" algn="l" defTabSz="1155700">
            <a:lnSpc>
              <a:spcPct val="90000"/>
            </a:lnSpc>
            <a:spcBef>
              <a:spcPct val="0"/>
            </a:spcBef>
            <a:spcAft>
              <a:spcPct val="20000"/>
            </a:spcAft>
            <a:buNone/>
          </a:pPr>
          <a:r>
            <a:rPr lang="de-DE" sz="2600" kern="1200" noProof="0" dirty="0"/>
            <a:t>Vor allem die Abwicklung der Finanzen</a:t>
          </a:r>
        </a:p>
      </dsp:txBody>
      <dsp:txXfrm>
        <a:off x="0" y="3585857"/>
        <a:ext cx="10927829" cy="5464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A20CD1-7339-4540-9FDE-15F1612E9706}">
      <dsp:nvSpPr>
        <dsp:cNvPr id="0" name=""/>
        <dsp:cNvSpPr/>
      </dsp:nvSpPr>
      <dsp:spPr>
        <a:xfrm>
          <a:off x="0" y="611943"/>
          <a:ext cx="6441873" cy="47502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9961" tIns="604012" rIns="499961" bIns="206248" numCol="1" spcCol="1270" anchor="t" anchorCtr="0">
          <a:noAutofit/>
        </a:bodyPr>
        <a:lstStyle/>
        <a:p>
          <a:pPr marL="285750" lvl="1" indent="-285750" algn="l" defTabSz="1289050">
            <a:lnSpc>
              <a:spcPct val="90000"/>
            </a:lnSpc>
            <a:spcBef>
              <a:spcPct val="0"/>
            </a:spcBef>
            <a:spcAft>
              <a:spcPct val="15000"/>
            </a:spcAft>
            <a:buChar char="•"/>
          </a:pPr>
          <a:r>
            <a:rPr lang="de-DE" sz="2900" kern="1200" noProof="0" dirty="0"/>
            <a:t>Erhaltung vom Vertretungsrecht und Diözesanweiten Strukturen</a:t>
          </a:r>
        </a:p>
        <a:p>
          <a:pPr marL="285750" lvl="1" indent="-285750" algn="l" defTabSz="1289050">
            <a:lnSpc>
              <a:spcPct val="90000"/>
            </a:lnSpc>
            <a:spcBef>
              <a:spcPct val="0"/>
            </a:spcBef>
            <a:spcAft>
              <a:spcPct val="15000"/>
            </a:spcAft>
            <a:buChar char="•"/>
          </a:pPr>
          <a:r>
            <a:rPr lang="de-DE" sz="2900" kern="1200" noProof="0" dirty="0"/>
            <a:t>Finanzielle Unabhängigkeit für alle Ebenen</a:t>
          </a:r>
        </a:p>
        <a:p>
          <a:pPr marL="285750" lvl="1" indent="-285750" algn="l" defTabSz="1289050">
            <a:lnSpc>
              <a:spcPct val="90000"/>
            </a:lnSpc>
            <a:spcBef>
              <a:spcPct val="0"/>
            </a:spcBef>
            <a:spcAft>
              <a:spcPct val="15000"/>
            </a:spcAft>
            <a:buChar char="•"/>
          </a:pPr>
          <a:r>
            <a:rPr lang="de-DE" sz="2900" kern="1200" noProof="0" dirty="0"/>
            <a:t>Politische Freiheiten</a:t>
          </a:r>
        </a:p>
        <a:p>
          <a:pPr marL="285750" lvl="1" indent="-285750" algn="l" defTabSz="1289050">
            <a:lnSpc>
              <a:spcPct val="90000"/>
            </a:lnSpc>
            <a:spcBef>
              <a:spcPct val="0"/>
            </a:spcBef>
            <a:spcAft>
              <a:spcPct val="15000"/>
            </a:spcAft>
            <a:buChar char="•"/>
          </a:pPr>
          <a:r>
            <a:rPr lang="de-DE" sz="2900" kern="1200" noProof="0" dirty="0"/>
            <a:t>Möglichkeit größere Diözesanweite Aktionen</a:t>
          </a:r>
        </a:p>
        <a:p>
          <a:pPr marL="285750" lvl="1" indent="-285750" algn="l" defTabSz="1289050">
            <a:lnSpc>
              <a:spcPct val="90000"/>
            </a:lnSpc>
            <a:spcBef>
              <a:spcPct val="0"/>
            </a:spcBef>
            <a:spcAft>
              <a:spcPct val="15000"/>
            </a:spcAft>
            <a:buChar char="•"/>
          </a:pPr>
          <a:r>
            <a:rPr lang="de-DE" sz="2900" kern="1200" noProof="0" dirty="0"/>
            <a:t>Möglichkeit der Vernetzung von Ortsebenen</a:t>
          </a:r>
        </a:p>
      </dsp:txBody>
      <dsp:txXfrm>
        <a:off x="0" y="611943"/>
        <a:ext cx="6441873" cy="4750200"/>
      </dsp:txXfrm>
    </dsp:sp>
    <dsp:sp modelId="{AC9C3A5C-84C6-4A88-8034-56BE6FB35E65}">
      <dsp:nvSpPr>
        <dsp:cNvPr id="0" name=""/>
        <dsp:cNvSpPr/>
      </dsp:nvSpPr>
      <dsp:spPr>
        <a:xfrm>
          <a:off x="322093" y="183903"/>
          <a:ext cx="4509311" cy="8560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0441" tIns="0" rIns="170441" bIns="0" numCol="1" spcCol="1270" anchor="ctr" anchorCtr="0">
          <a:noAutofit/>
        </a:bodyPr>
        <a:lstStyle/>
        <a:p>
          <a:pPr marL="0" lvl="0" indent="0" algn="l" defTabSz="1289050">
            <a:lnSpc>
              <a:spcPct val="90000"/>
            </a:lnSpc>
            <a:spcBef>
              <a:spcPct val="0"/>
            </a:spcBef>
            <a:spcAft>
              <a:spcPct val="35000"/>
            </a:spcAft>
            <a:buNone/>
          </a:pPr>
          <a:r>
            <a:rPr lang="de-DE" sz="2900" kern="1200" noProof="0" dirty="0"/>
            <a:t>Mehrwert:</a:t>
          </a:r>
        </a:p>
      </dsp:txBody>
      <dsp:txXfrm>
        <a:off x="363883" y="225693"/>
        <a:ext cx="4425731" cy="7725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D8031-9310-456F-8237-B48BD794EF38}" type="datetimeFigureOut">
              <a:rPr lang="de-DE" smtClean="0"/>
              <a:t>23.04.2025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BFE539-D3B2-4275-9DD0-68F394916EA4}" type="slidenum">
              <a:rPr lang="de-DE" smtClean="0"/>
              <a:t>‹Nr.›</a:t>
            </a:fld>
            <a:endParaRPr lang="de-DE"/>
          </a:p>
        </p:txBody>
      </p:sp>
    </p:spTree>
    <p:extLst>
      <p:ext uri="{BB962C8B-B14F-4D97-AF65-F5344CB8AC3E}">
        <p14:creationId xmlns:p14="http://schemas.microsoft.com/office/powerpoint/2010/main" val="1884289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de-DE" dirty="0"/>
              <a:t>Bis 2019 waren wir Ministranten eine Jugendorganisation im Rahmen des BDKJ. Durch strukturelle Veränderungen innerhalb des BDKJ wurden wir im selben Jahr als Jugendverband anerkannt. Seitdem verfolgen wir das Ziel, auch die rechtliche Gründung unseres Verbandes umzusetzen.</a:t>
            </a:r>
          </a:p>
          <a:p>
            <a:r>
              <a:rPr lang="de-DE" dirty="0"/>
              <a:t>Diese Aufgabe hat seit 2023 deutlich an Dringlichkeit gewonnen, da der BDKJ selbst zu einem eingetragenen Verein (e.V.) wird. Damit können künftig nur noch rechtlich gegründete Jugendverbände Mitglied im BDKJ sein. Ohne eigene Vereinsgründung droht uns folglich der Verlust der Mitgliedschaft.</a:t>
            </a:r>
          </a:p>
        </p:txBody>
      </p:sp>
      <p:sp>
        <p:nvSpPr>
          <p:cNvPr id="4" name="Foliennummernplatzhalter 3"/>
          <p:cNvSpPr>
            <a:spLocks noGrp="1"/>
          </p:cNvSpPr>
          <p:nvPr>
            <p:ph type="sldNum" sz="quarter" idx="5"/>
          </p:nvPr>
        </p:nvSpPr>
        <p:spPr/>
        <p:txBody>
          <a:bodyPr/>
          <a:lstStyle/>
          <a:p>
            <a:fld id="{0FBFE539-D3B2-4275-9DD0-68F394916EA4}" type="slidenum">
              <a:rPr lang="de-DE" smtClean="0"/>
              <a:t>2</a:t>
            </a:fld>
            <a:endParaRPr lang="de-DE"/>
          </a:p>
        </p:txBody>
      </p:sp>
    </p:spTree>
    <p:extLst>
      <p:ext uri="{BB962C8B-B14F-4D97-AF65-F5344CB8AC3E}">
        <p14:creationId xmlns:p14="http://schemas.microsoft.com/office/powerpoint/2010/main" val="1235463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AA0D5-DD61-E6A2-626D-89B2C2EC99B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D9FA79D-965C-46EF-BA77-2E09776CEFB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38CDD4A-67A4-122D-C971-F477046158C7}"/>
              </a:ext>
            </a:extLst>
          </p:cNvPr>
          <p:cNvSpPr>
            <a:spLocks noGrp="1"/>
          </p:cNvSpPr>
          <p:nvPr>
            <p:ph type="body" idx="1"/>
          </p:nvPr>
        </p:nvSpPr>
        <p:spPr/>
        <p:txBody>
          <a:bodyPr/>
          <a:lstStyle/>
          <a:p>
            <a:pPr>
              <a:buNone/>
            </a:pPr>
            <a:endParaRPr lang="de-DE" dirty="0"/>
          </a:p>
        </p:txBody>
      </p:sp>
      <p:sp>
        <p:nvSpPr>
          <p:cNvPr id="4" name="Foliennummernplatzhalter 3">
            <a:extLst>
              <a:ext uri="{FF2B5EF4-FFF2-40B4-BE49-F238E27FC236}">
                <a16:creationId xmlns:a16="http://schemas.microsoft.com/office/drawing/2014/main" id="{1E22202C-1890-0487-F75C-EB007EC6C875}"/>
              </a:ext>
            </a:extLst>
          </p:cNvPr>
          <p:cNvSpPr>
            <a:spLocks noGrp="1"/>
          </p:cNvSpPr>
          <p:nvPr>
            <p:ph type="sldNum" sz="quarter" idx="5"/>
          </p:nvPr>
        </p:nvSpPr>
        <p:spPr/>
        <p:txBody>
          <a:bodyPr/>
          <a:lstStyle/>
          <a:p>
            <a:fld id="{0FBFE539-D3B2-4275-9DD0-68F394916EA4}" type="slidenum">
              <a:rPr lang="de-DE" smtClean="0"/>
              <a:t>12</a:t>
            </a:fld>
            <a:endParaRPr lang="de-DE"/>
          </a:p>
        </p:txBody>
      </p:sp>
    </p:spTree>
    <p:extLst>
      <p:ext uri="{BB962C8B-B14F-4D97-AF65-F5344CB8AC3E}">
        <p14:creationId xmlns:p14="http://schemas.microsoft.com/office/powerpoint/2010/main" val="4264543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Es wird in Zukunft Orte geben, an denen alle Ministrant: innen Mitglied im Verband sind, andere, in denen nur die Oberministrant: innen Mitglied sind, und wiederum Orte, an denen keine Mitgliedschaft im Verband besteht.</a:t>
            </a:r>
          </a:p>
          <a:p>
            <a:r>
              <a:rPr lang="de-DE" dirty="0"/>
              <a:t>Die Jugendreferate, alle Haupt- und Ehrenamtlichen in den Gemeinden und insbesondere die Fachstelle Ministranten, werden weiterhin für alle Minis zuständig sein. </a:t>
            </a:r>
          </a:p>
          <a:p>
            <a:r>
              <a:rPr lang="de-DE" dirty="0"/>
              <a:t>Ziel ist es die Jugendarbeit der Minis zu stärken und nicht eine Konkurrenz aufzubauen. Dies dient alles der Entlastung und Förderung.</a:t>
            </a:r>
          </a:p>
        </p:txBody>
      </p:sp>
      <p:sp>
        <p:nvSpPr>
          <p:cNvPr id="4" name="Foliennummernplatzhalter 3"/>
          <p:cNvSpPr>
            <a:spLocks noGrp="1"/>
          </p:cNvSpPr>
          <p:nvPr>
            <p:ph type="sldNum" sz="quarter" idx="5"/>
          </p:nvPr>
        </p:nvSpPr>
        <p:spPr/>
        <p:txBody>
          <a:bodyPr/>
          <a:lstStyle/>
          <a:p>
            <a:fld id="{0FBFE539-D3B2-4275-9DD0-68F394916EA4}" type="slidenum">
              <a:rPr lang="de-DE" smtClean="0"/>
              <a:t>14</a:t>
            </a:fld>
            <a:endParaRPr lang="de-DE"/>
          </a:p>
        </p:txBody>
      </p:sp>
    </p:spTree>
    <p:extLst>
      <p:ext uri="{BB962C8B-B14F-4D97-AF65-F5344CB8AC3E}">
        <p14:creationId xmlns:p14="http://schemas.microsoft.com/office/powerpoint/2010/main" val="3533239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de-DE" dirty="0"/>
              <a:t>Im Jugendverband können auf </a:t>
            </a:r>
            <a:r>
              <a:rPr lang="de-DE" b="1" dirty="0"/>
              <a:t>Diözesanebene</a:t>
            </a:r>
            <a:r>
              <a:rPr lang="de-DE" dirty="0"/>
              <a:t> nur noch </a:t>
            </a:r>
            <a:r>
              <a:rPr lang="de-DE" b="1" dirty="0"/>
              <a:t>gewählte Vertreter: innen</a:t>
            </a:r>
            <a:r>
              <a:rPr lang="de-DE" dirty="0"/>
              <a:t> und von ihnen </a:t>
            </a:r>
            <a:r>
              <a:rPr lang="de-DE" b="1" dirty="0"/>
              <a:t>delegierte Personen</a:t>
            </a:r>
            <a:r>
              <a:rPr lang="de-DE" dirty="0"/>
              <a:t> ein Stimmrecht ausüben. Eine </a:t>
            </a:r>
            <a:r>
              <a:rPr lang="de-DE" b="1" dirty="0"/>
              <a:t>Delegation über ein Jugendreferat</a:t>
            </a:r>
            <a:r>
              <a:rPr lang="de-DE" dirty="0"/>
              <a:t> ist künftig </a:t>
            </a:r>
            <a:r>
              <a:rPr lang="de-DE" b="1" dirty="0"/>
              <a:t>nicht mehr möglich</a:t>
            </a:r>
            <a:r>
              <a:rPr lang="de-DE" dirty="0"/>
              <a:t>.</a:t>
            </a:r>
          </a:p>
          <a:p>
            <a:pPr>
              <a:buNone/>
            </a:pPr>
            <a:r>
              <a:rPr lang="de-DE" dirty="0"/>
              <a:t>Um also ein Stimmrecht wahrnehmen zu können, muss es mindestens eine </a:t>
            </a:r>
            <a:r>
              <a:rPr lang="de-DE" b="1" dirty="0"/>
              <a:t>Ortsgruppe im Verband</a:t>
            </a:r>
            <a:r>
              <a:rPr lang="de-DE" dirty="0"/>
              <a:t> geben, die dann die bisherigen Dekanatsoberminis neu wählt. Die </a:t>
            </a:r>
            <a:r>
              <a:rPr lang="de-DE" b="1" dirty="0"/>
              <a:t>Mitarbeit ohne Stimmrecht</a:t>
            </a:r>
            <a:r>
              <a:rPr lang="de-DE" dirty="0"/>
              <a:t> bleibt davon unberührt und ist weiterhin möglich.</a:t>
            </a:r>
          </a:p>
          <a:p>
            <a:pPr>
              <a:buNone/>
            </a:pPr>
            <a:endParaRPr lang="de-DE" dirty="0"/>
          </a:p>
          <a:p>
            <a:pPr>
              <a:buNone/>
            </a:pPr>
            <a:r>
              <a:rPr lang="de-DE" dirty="0"/>
              <a:t>Eine </a:t>
            </a:r>
            <a:r>
              <a:rPr lang="de-DE" b="1" dirty="0"/>
              <a:t>Regionsversammlung</a:t>
            </a:r>
            <a:r>
              <a:rPr lang="de-DE" dirty="0"/>
              <a:t> kann beispielsweise wie folgt gestaltet sein:</a:t>
            </a:r>
            <a:br>
              <a:rPr lang="de-DE" dirty="0"/>
            </a:br>
            <a:r>
              <a:rPr lang="de-DE" dirty="0"/>
              <a:t>Ein gemeinsamer Abend, an dem sich alle </a:t>
            </a:r>
            <a:r>
              <a:rPr lang="de-DE" dirty="0" err="1"/>
              <a:t>Oberministrant:innen</a:t>
            </a:r>
            <a:r>
              <a:rPr lang="de-DE" dirty="0"/>
              <a:t> – sowohl verbandliche als auch nicht-verbandliche – treffen, um sich über die </a:t>
            </a:r>
            <a:r>
              <a:rPr lang="de-DE" dirty="0" err="1"/>
              <a:t>Ministrantenarbeit</a:t>
            </a:r>
            <a:r>
              <a:rPr lang="de-DE" dirty="0"/>
              <a:t> auszutauschen und gemeinsame Aktionen zu planen.</a:t>
            </a:r>
          </a:p>
          <a:p>
            <a:r>
              <a:rPr lang="de-DE" dirty="0"/>
              <a:t>Im Anschluss daran finden die </a:t>
            </a:r>
            <a:r>
              <a:rPr lang="de-DE" b="1" dirty="0"/>
              <a:t>Wahlen der Regionsoberministrant: innen</a:t>
            </a:r>
            <a:r>
              <a:rPr lang="de-DE" dirty="0"/>
              <a:t> statt. Wahlberechtigt sind dabei nur </a:t>
            </a:r>
            <a:r>
              <a:rPr lang="de-DE" b="1" dirty="0"/>
              <a:t>gewählte, verbandliche Oberministrant: innen</a:t>
            </a:r>
            <a:r>
              <a:rPr lang="de-DE" dirty="0"/>
              <a:t>. Zur Wahl als Regionsoberministrant: in kann sich </a:t>
            </a:r>
            <a:r>
              <a:rPr lang="de-DE" b="1" dirty="0"/>
              <a:t>jedes Verbandsmitglied (ausgenommen Fördermitglieder)</a:t>
            </a:r>
            <a:r>
              <a:rPr lang="de-DE" dirty="0"/>
              <a:t> aufstellen lassen.</a:t>
            </a:r>
          </a:p>
        </p:txBody>
      </p:sp>
      <p:sp>
        <p:nvSpPr>
          <p:cNvPr id="4" name="Foliennummernplatzhalter 3"/>
          <p:cNvSpPr>
            <a:spLocks noGrp="1"/>
          </p:cNvSpPr>
          <p:nvPr>
            <p:ph type="sldNum" sz="quarter" idx="5"/>
          </p:nvPr>
        </p:nvSpPr>
        <p:spPr/>
        <p:txBody>
          <a:bodyPr/>
          <a:lstStyle/>
          <a:p>
            <a:fld id="{0FBFE539-D3B2-4275-9DD0-68F394916EA4}" type="slidenum">
              <a:rPr lang="de-DE" smtClean="0"/>
              <a:t>15</a:t>
            </a:fld>
            <a:endParaRPr lang="de-DE"/>
          </a:p>
        </p:txBody>
      </p:sp>
    </p:spTree>
    <p:extLst>
      <p:ext uri="{BB962C8B-B14F-4D97-AF65-F5344CB8AC3E}">
        <p14:creationId xmlns:p14="http://schemas.microsoft.com/office/powerpoint/2010/main" val="3129608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2BF50-C545-CFC8-B355-B4F9CEF06AC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60FB887-740F-1E88-F127-88FCCD11D11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09C2F16-2358-1FA6-25B7-D0C66C0FAE81}"/>
              </a:ext>
            </a:extLst>
          </p:cNvPr>
          <p:cNvSpPr>
            <a:spLocks noGrp="1"/>
          </p:cNvSpPr>
          <p:nvPr>
            <p:ph type="body" idx="1"/>
          </p:nvPr>
        </p:nvSpPr>
        <p:spPr/>
        <p:txBody>
          <a:bodyPr/>
          <a:lstStyle/>
          <a:p>
            <a:pPr>
              <a:buNone/>
            </a:pPr>
            <a:r>
              <a:rPr lang="de-DE" dirty="0"/>
              <a:t>Generell benötigt es zur Gründung mindestens 3 Personen welche Mitglied sind oder bei der Gründung Mitglied werden.</a:t>
            </a:r>
          </a:p>
          <a:p>
            <a:pPr>
              <a:buNone/>
            </a:pPr>
            <a:r>
              <a:rPr lang="de-DE" dirty="0"/>
              <a:t>Eine Ortsgruppe wird geleitet von, in der Regel, 2 Oberminis, die den Querschnitt der Ortsgruppe darstellen. Sie werden für 2 Jahre gewählt.</a:t>
            </a:r>
          </a:p>
          <a:p>
            <a:pPr>
              <a:buNone/>
            </a:pPr>
            <a:r>
              <a:rPr lang="de-DE" dirty="0"/>
              <a:t>Falls es gewünscht ist, kann man sich eine eigene Geschäftsordnung geben, diese muss dann genehmigt werden.</a:t>
            </a:r>
          </a:p>
          <a:p>
            <a:pPr>
              <a:buNone/>
            </a:pPr>
            <a:r>
              <a:rPr lang="de-DE" dirty="0"/>
              <a:t>Als Ortsgruppe muss man sich mind. einmal im Jahr treffen, man ist Beschlussfähig wenn rechtzeitig eingeladen wurde. </a:t>
            </a:r>
          </a:p>
          <a:p>
            <a:pPr>
              <a:buNone/>
            </a:pPr>
            <a:r>
              <a:rPr lang="de-DE" dirty="0"/>
              <a:t>Wenn ihr Interesse an der Gründung einer Ortsgruppe habt, so meldet euch bei einer der höheren Ebenen, dann unterstützen wir euch dabei </a:t>
            </a:r>
          </a:p>
        </p:txBody>
      </p:sp>
      <p:sp>
        <p:nvSpPr>
          <p:cNvPr id="4" name="Foliennummernplatzhalter 3">
            <a:extLst>
              <a:ext uri="{FF2B5EF4-FFF2-40B4-BE49-F238E27FC236}">
                <a16:creationId xmlns:a16="http://schemas.microsoft.com/office/drawing/2014/main" id="{93F4C1F3-E505-28E6-86F7-2D2BF0734E52}"/>
              </a:ext>
            </a:extLst>
          </p:cNvPr>
          <p:cNvSpPr>
            <a:spLocks noGrp="1"/>
          </p:cNvSpPr>
          <p:nvPr>
            <p:ph type="sldNum" sz="quarter" idx="5"/>
          </p:nvPr>
        </p:nvSpPr>
        <p:spPr/>
        <p:txBody>
          <a:bodyPr/>
          <a:lstStyle/>
          <a:p>
            <a:fld id="{0FBFE539-D3B2-4275-9DD0-68F394916EA4}" type="slidenum">
              <a:rPr lang="de-DE" smtClean="0"/>
              <a:t>16</a:t>
            </a:fld>
            <a:endParaRPr lang="de-DE"/>
          </a:p>
        </p:txBody>
      </p:sp>
    </p:spTree>
    <p:extLst>
      <p:ext uri="{BB962C8B-B14F-4D97-AF65-F5344CB8AC3E}">
        <p14:creationId xmlns:p14="http://schemas.microsoft.com/office/powerpoint/2010/main" val="211786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10869-4940-0CDF-9FC3-B38C7428DFD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72071C8-30FD-987A-84F8-7600B6B8D4D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9D07D31-27EC-2805-5F59-3CC34BD9D9A0}"/>
              </a:ext>
            </a:extLst>
          </p:cNvPr>
          <p:cNvSpPr>
            <a:spLocks noGrp="1"/>
          </p:cNvSpPr>
          <p:nvPr>
            <p:ph type="body" idx="1"/>
          </p:nvPr>
        </p:nvSpPr>
        <p:spPr/>
        <p:txBody>
          <a:bodyPr/>
          <a:lstStyle/>
          <a:p>
            <a:pPr>
              <a:buNone/>
            </a:pPr>
            <a:r>
              <a:rPr lang="de-DE" dirty="0"/>
              <a:t>Eine Region besteht immer aus mindestens 2 Ortsgruppen, die gewählten Oberminis treffen sich dann auf der Regionsversammlung um zusammen zu beschließen eine Regionsleitung zu wählen.</a:t>
            </a:r>
          </a:p>
          <a:p>
            <a:pPr>
              <a:buNone/>
            </a:pPr>
            <a:r>
              <a:rPr lang="de-DE" dirty="0"/>
              <a:t>Auf dieser Versammlung könnt ihr euch eine eigene Geschäftsordnung geben, welche von der Diözesanebene bestätigt werden muss.</a:t>
            </a:r>
          </a:p>
          <a:p>
            <a:pPr>
              <a:buNone/>
            </a:pPr>
            <a:r>
              <a:rPr lang="de-DE" dirty="0"/>
              <a:t>Auch hier unterstützen die </a:t>
            </a:r>
            <a:r>
              <a:rPr lang="de-DE" dirty="0" err="1"/>
              <a:t>DiOmis</a:t>
            </a:r>
            <a:r>
              <a:rPr lang="de-DE" dirty="0"/>
              <a:t>.</a:t>
            </a:r>
          </a:p>
        </p:txBody>
      </p:sp>
      <p:sp>
        <p:nvSpPr>
          <p:cNvPr id="4" name="Foliennummernplatzhalter 3">
            <a:extLst>
              <a:ext uri="{FF2B5EF4-FFF2-40B4-BE49-F238E27FC236}">
                <a16:creationId xmlns:a16="http://schemas.microsoft.com/office/drawing/2014/main" id="{B9419FC8-0E5F-A238-3D50-C71A6F54D8A9}"/>
              </a:ext>
            </a:extLst>
          </p:cNvPr>
          <p:cNvSpPr>
            <a:spLocks noGrp="1"/>
          </p:cNvSpPr>
          <p:nvPr>
            <p:ph type="sldNum" sz="quarter" idx="5"/>
          </p:nvPr>
        </p:nvSpPr>
        <p:spPr/>
        <p:txBody>
          <a:bodyPr/>
          <a:lstStyle/>
          <a:p>
            <a:fld id="{0FBFE539-D3B2-4275-9DD0-68F394916EA4}" type="slidenum">
              <a:rPr lang="de-DE" smtClean="0"/>
              <a:t>17</a:t>
            </a:fld>
            <a:endParaRPr lang="de-DE"/>
          </a:p>
        </p:txBody>
      </p:sp>
    </p:spTree>
    <p:extLst>
      <p:ext uri="{BB962C8B-B14F-4D97-AF65-F5344CB8AC3E}">
        <p14:creationId xmlns:p14="http://schemas.microsoft.com/office/powerpoint/2010/main" val="2654456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15000"/>
              </a:lnSpc>
              <a:spcAft>
                <a:spcPts val="800"/>
              </a:spcAft>
            </a:pPr>
            <a:r>
              <a:rPr lang="de-DE" dirty="0"/>
              <a:t>Offizieller Mitteilungstext: </a:t>
            </a:r>
            <a:br>
              <a:rPr lang="de-DE" dirty="0"/>
            </a:br>
            <a:r>
              <a:rPr lang="de-DE" sz="1800" kern="100" dirty="0">
                <a:effectLst/>
                <a:latin typeface="Arial" panose="020B0604020202020204" pitchFamily="34" charset="0"/>
                <a:ea typeface="Aptos" panose="020B0004020202020204" pitchFamily="34" charset="0"/>
              </a:rPr>
              <a:t>Eigentlich war für den 24. Mai 2025 die Gründung des neuen </a:t>
            </a:r>
            <a:r>
              <a:rPr lang="de-DE" sz="1800" kern="100" dirty="0" err="1">
                <a:effectLst/>
                <a:latin typeface="Arial" panose="020B0604020202020204" pitchFamily="34" charset="0"/>
                <a:ea typeface="Aptos" panose="020B0004020202020204" pitchFamily="34" charset="0"/>
              </a:rPr>
              <a:t>Ministrantenverbands</a:t>
            </a:r>
            <a:r>
              <a:rPr lang="de-DE" sz="1800" kern="100" dirty="0">
                <a:effectLst/>
                <a:latin typeface="Arial" panose="020B0604020202020204" pitchFamily="34" charset="0"/>
                <a:ea typeface="Aptos" panose="020B0004020202020204" pitchFamily="34" charset="0"/>
              </a:rPr>
              <a:t> „Diözesanverband der Minis Rottenburg-Stuttgart“ geplant. Dieser Termin kann so leider nicht gehalten werden – die Gründung wird auf später im Jahr verschoben. Sobald ein neuer Termin feststeht, sagen wir natürlich Bescheid.</a:t>
            </a:r>
          </a:p>
          <a:p>
            <a:pPr>
              <a:lnSpc>
                <a:spcPct val="115000"/>
              </a:lnSpc>
              <a:spcAft>
                <a:spcPts val="800"/>
              </a:spcAft>
              <a:buNone/>
            </a:pPr>
            <a:r>
              <a:rPr lang="de-DE" sz="1800" kern="100" dirty="0">
                <a:effectLst/>
                <a:latin typeface="Arial" panose="020B0604020202020204" pitchFamily="34" charset="0"/>
                <a:ea typeface="Aptos" panose="020B0004020202020204" pitchFamily="34" charset="0"/>
              </a:rPr>
              <a:t>Uns ist diese Entscheidung nicht leicht gefallen. Viele von euch hatten sich den Tag bereits freigehalten oder sich aktiv auf die Gründung vorbereitet – dafür danken wir euch von Herzen! Wir hoffen natürlich, dass ihr auch am neuen Termin Zeit habt und zur Gründung kommt.</a:t>
            </a:r>
          </a:p>
          <a:p>
            <a:pPr>
              <a:lnSpc>
                <a:spcPct val="115000"/>
              </a:lnSpc>
              <a:spcAft>
                <a:spcPts val="800"/>
              </a:spcAft>
              <a:buNone/>
            </a:pPr>
            <a:r>
              <a:rPr lang="de-DE" sz="1800" kern="100" dirty="0">
                <a:effectLst/>
                <a:latin typeface="Arial" panose="020B0604020202020204" pitchFamily="34" charset="0"/>
                <a:ea typeface="Aptos" panose="020B0004020202020204" pitchFamily="34" charset="0"/>
              </a:rPr>
              <a:t>Die Entscheidung zur Verschiebung basiert auf dem aktuellen Stand der inhaltlichen und strukturellen Abstimmungen, die für eine fundierte und nachhaltige Gründung notwendig sind. Bestimmte Klärungen und Rückmeldungen benötigen mehr Zeit, als zunächst angenommen wurde. Eine sorgfältige Vorbereitung und breite Abstimmung stehen dabei im Vordergrund – und genau deshalb braucht es diesen zusätzlichen Schritt.</a:t>
            </a:r>
          </a:p>
          <a:p>
            <a:pPr>
              <a:lnSpc>
                <a:spcPct val="115000"/>
              </a:lnSpc>
              <a:spcAft>
                <a:spcPts val="800"/>
              </a:spcAft>
              <a:buNone/>
            </a:pPr>
            <a:r>
              <a:rPr lang="de-DE" sz="1800" kern="100" dirty="0">
                <a:effectLst/>
                <a:latin typeface="Arial" panose="020B0604020202020204" pitchFamily="34" charset="0"/>
                <a:ea typeface="Aptos" panose="020B0004020202020204" pitchFamily="34" charset="0"/>
              </a:rPr>
              <a:t>Das Ziel bleibt weiterhin, einen Verband ins Leben zu rufen, der auf einer stabilen Grundlage steht und die Interessen der Ministrantinnen und Ministranten in der Diözese langfristig stärken kann.</a:t>
            </a:r>
          </a:p>
          <a:p>
            <a:pPr>
              <a:lnSpc>
                <a:spcPct val="115000"/>
              </a:lnSpc>
              <a:spcAft>
                <a:spcPts val="800"/>
              </a:spcAft>
            </a:pPr>
            <a:r>
              <a:rPr lang="de-DE" sz="1800" kern="100" dirty="0">
                <a:effectLst/>
                <a:latin typeface="Arial" panose="020B0604020202020204" pitchFamily="34" charset="0"/>
                <a:ea typeface="Aptos" panose="020B0004020202020204" pitchFamily="34" charset="0"/>
              </a:rPr>
              <a:t>Danke an alle, die sich schon eingebracht haben oder interessiert mitverfolgen, was gerade entsteht. Wir halten euch auf dem Laufenden!</a:t>
            </a:r>
          </a:p>
          <a:p>
            <a:endParaRPr lang="de-DE" dirty="0"/>
          </a:p>
        </p:txBody>
      </p:sp>
      <p:sp>
        <p:nvSpPr>
          <p:cNvPr id="4" name="Foliennummernplatzhalter 3"/>
          <p:cNvSpPr>
            <a:spLocks noGrp="1"/>
          </p:cNvSpPr>
          <p:nvPr>
            <p:ph type="sldNum" sz="quarter" idx="5"/>
          </p:nvPr>
        </p:nvSpPr>
        <p:spPr/>
        <p:txBody>
          <a:bodyPr/>
          <a:lstStyle/>
          <a:p>
            <a:fld id="{0FBFE539-D3B2-4275-9DD0-68F394916EA4}" type="slidenum">
              <a:rPr lang="de-DE" smtClean="0"/>
              <a:t>3</a:t>
            </a:fld>
            <a:endParaRPr lang="de-DE"/>
          </a:p>
        </p:txBody>
      </p:sp>
    </p:spTree>
    <p:extLst>
      <p:ext uri="{BB962C8B-B14F-4D97-AF65-F5344CB8AC3E}">
        <p14:creationId xmlns:p14="http://schemas.microsoft.com/office/powerpoint/2010/main" val="2325698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Diözesanverband ist der Ort an dem alle Minis </a:t>
            </a:r>
            <a:r>
              <a:rPr lang="de-DE" dirty="0" err="1"/>
              <a:t>mitglied</a:t>
            </a:r>
            <a:r>
              <a:rPr lang="de-DE" dirty="0"/>
              <a:t> werden. Er wird inhaltliche arbeiten. Der Trägerverein dient als Entlastung zum Diözesanverband. Er übernimmt alle Rechtlichen Angelegenheiten und die Finanzen.</a:t>
            </a:r>
          </a:p>
          <a:p>
            <a:endParaRPr lang="de-DE" dirty="0"/>
          </a:p>
          <a:p>
            <a:r>
              <a:rPr lang="de-DE" dirty="0"/>
              <a:t>Diese Doppelstruktur ist insbesondere als Entlastung für die Jugendarbeit zu sehen. Nicht alle Jugendliche, die sich bei den Ministranten im Verband einbringen möchten, müssen sich mit den Finanzen beschäftigen.</a:t>
            </a:r>
          </a:p>
        </p:txBody>
      </p:sp>
      <p:sp>
        <p:nvSpPr>
          <p:cNvPr id="4" name="Foliennummernplatzhalter 3"/>
          <p:cNvSpPr>
            <a:spLocks noGrp="1"/>
          </p:cNvSpPr>
          <p:nvPr>
            <p:ph type="sldNum" sz="quarter" idx="5"/>
          </p:nvPr>
        </p:nvSpPr>
        <p:spPr/>
        <p:txBody>
          <a:bodyPr/>
          <a:lstStyle/>
          <a:p>
            <a:fld id="{0FBFE539-D3B2-4275-9DD0-68F394916EA4}" type="slidenum">
              <a:rPr lang="de-DE" smtClean="0"/>
              <a:t>4</a:t>
            </a:fld>
            <a:endParaRPr lang="de-DE"/>
          </a:p>
        </p:txBody>
      </p:sp>
    </p:spTree>
    <p:extLst>
      <p:ext uri="{BB962C8B-B14F-4D97-AF65-F5344CB8AC3E}">
        <p14:creationId xmlns:p14="http://schemas.microsoft.com/office/powerpoint/2010/main" val="364521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de-DE" dirty="0"/>
              <a:t>Mit der rechtlichen Gründung unseres Jugendverbandes verfolgen wir das Ziel, unsere bestehenden verbandlichen Strukturen zu erhalten, zu stärken und für die Zukunft abzusichern. Die bereits gewachsenen und bewährten Strukturen sollen dabei möglichst unverändert übernommen werden.</a:t>
            </a:r>
          </a:p>
          <a:p>
            <a:pPr>
              <a:buNone/>
            </a:pPr>
            <a:r>
              <a:rPr lang="de-DE" b="1" dirty="0"/>
              <a:t>Verbandsstruktur</a:t>
            </a:r>
            <a:endParaRPr lang="de-DE" dirty="0"/>
          </a:p>
          <a:p>
            <a:pPr>
              <a:buNone/>
            </a:pPr>
            <a:r>
              <a:rPr lang="de-DE" dirty="0"/>
              <a:t>An oberster Stelle steht die </a:t>
            </a:r>
            <a:r>
              <a:rPr lang="de-DE" b="1" dirty="0"/>
              <a:t>Diözesanebene</a:t>
            </a:r>
            <a:r>
              <a:rPr lang="de-DE" dirty="0"/>
              <a:t>. Die </a:t>
            </a:r>
            <a:r>
              <a:rPr lang="de-DE" b="1" dirty="0"/>
              <a:t>Diözesanversammlung</a:t>
            </a:r>
            <a:r>
              <a:rPr lang="de-DE" dirty="0"/>
              <a:t> setzt sich aus Vertreterinnen und Vertretern der einzelnen Regionen zusammen. In Regionen, in denen keine </a:t>
            </a:r>
            <a:r>
              <a:rPr lang="de-DE" dirty="0" err="1"/>
              <a:t>Regionsoberministrant:</a:t>
            </a:r>
            <a:r>
              <a:rPr lang="de-DE" i="0" dirty="0" err="1"/>
              <a:t>innen</a:t>
            </a:r>
            <a:r>
              <a:rPr lang="de-DE" i="1" dirty="0"/>
              <a:t> </a:t>
            </a:r>
            <a:r>
              <a:rPr lang="de-DE" i="0" dirty="0"/>
              <a:t>vorhanden sind – etwa weil es nur eine Ortsgruppe gibt – kann auch diese Ortsgruppe direkt die Stimmvertretung für ihre </a:t>
            </a:r>
            <a:r>
              <a:rPr lang="de-DE" i="0" dirty="0" err="1"/>
              <a:t>Ministrant:innen</a:t>
            </a:r>
            <a:r>
              <a:rPr lang="de-DE" i="0" dirty="0"/>
              <a:t> </a:t>
            </a:r>
            <a:r>
              <a:rPr lang="de-DE" dirty="0"/>
              <a:t>übernehmen.</a:t>
            </a:r>
          </a:p>
          <a:p>
            <a:r>
              <a:rPr lang="de-DE" dirty="0"/>
              <a:t>Eine </a:t>
            </a:r>
            <a:r>
              <a:rPr lang="de-DE" b="1" dirty="0"/>
              <a:t>Region</a:t>
            </a:r>
            <a:r>
              <a:rPr lang="de-DE" dirty="0"/>
              <a:t> besteht aus mindestens zwei </a:t>
            </a:r>
            <a:r>
              <a:rPr lang="de-DE" b="1" dirty="0"/>
              <a:t>Ortsgruppen</a:t>
            </a:r>
            <a:r>
              <a:rPr lang="de-DE" dirty="0"/>
              <a:t>. Diese Ortsgruppen können entweder klassische Gemeindegruppen oder auch Seelsorgeeinheitengruppen (SE-Gruppen) sein.</a:t>
            </a:r>
          </a:p>
        </p:txBody>
      </p:sp>
      <p:sp>
        <p:nvSpPr>
          <p:cNvPr id="4" name="Foliennummernplatzhalter 3"/>
          <p:cNvSpPr>
            <a:spLocks noGrp="1"/>
          </p:cNvSpPr>
          <p:nvPr>
            <p:ph type="sldNum" sz="quarter" idx="5"/>
          </p:nvPr>
        </p:nvSpPr>
        <p:spPr/>
        <p:txBody>
          <a:bodyPr/>
          <a:lstStyle/>
          <a:p>
            <a:fld id="{0FBFE539-D3B2-4275-9DD0-68F394916EA4}" type="slidenum">
              <a:rPr lang="de-DE" smtClean="0"/>
              <a:t>5</a:t>
            </a:fld>
            <a:endParaRPr lang="de-DE"/>
          </a:p>
        </p:txBody>
      </p:sp>
    </p:spTree>
    <p:extLst>
      <p:ext uri="{BB962C8B-B14F-4D97-AF65-F5344CB8AC3E}">
        <p14:creationId xmlns:p14="http://schemas.microsoft.com/office/powerpoint/2010/main" val="4166506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0FBFE539-D3B2-4275-9DD0-68F394916EA4}" type="slidenum">
              <a:rPr lang="de-DE" smtClean="0"/>
              <a:t>6</a:t>
            </a:fld>
            <a:endParaRPr lang="de-DE"/>
          </a:p>
        </p:txBody>
      </p:sp>
    </p:spTree>
    <p:extLst>
      <p:ext uri="{BB962C8B-B14F-4D97-AF65-F5344CB8AC3E}">
        <p14:creationId xmlns:p14="http://schemas.microsoft.com/office/powerpoint/2010/main" val="210540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1E9C0-6745-F1F7-5A5F-C481CC88474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33D222E-F5CA-E07C-1DD8-FAA462AA11E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27B0D8E-4402-AC0C-7B32-536F71C6D255}"/>
              </a:ext>
            </a:extLst>
          </p:cNvPr>
          <p:cNvSpPr>
            <a:spLocks noGrp="1"/>
          </p:cNvSpPr>
          <p:nvPr>
            <p:ph type="body" idx="1"/>
          </p:nvPr>
        </p:nvSpPr>
        <p:spPr/>
        <p:txBody>
          <a:bodyPr/>
          <a:lstStyle/>
          <a:p>
            <a:r>
              <a:rPr lang="de-DE" dirty="0"/>
              <a:t>Der Trägerverein übernimmt in erster Linie die Verwaltung der Finanzen. Hierdurch müssen diese auf der Diözesanversammlung der Diözesanverbandes nicht behandelt werden. Dadurch dass grundsätzlich jeweils ein Vertreter pro Region Mitglied im Trägerverein ist, ist sichergestellt, dass auch hier jeder seine Interessen vertreten kann. Weiter ist durch die Regelung mit eine Stimme pro Person sichergestellt, dass die Versammlung nicht zu groß wird, dies sollte die Versammlungen beschleunigen.</a:t>
            </a:r>
          </a:p>
        </p:txBody>
      </p:sp>
      <p:sp>
        <p:nvSpPr>
          <p:cNvPr id="4" name="Foliennummernplatzhalter 3">
            <a:extLst>
              <a:ext uri="{FF2B5EF4-FFF2-40B4-BE49-F238E27FC236}">
                <a16:creationId xmlns:a16="http://schemas.microsoft.com/office/drawing/2014/main" id="{3F3A3AFA-EFFB-44F4-BE00-1F0EA744844D}"/>
              </a:ext>
            </a:extLst>
          </p:cNvPr>
          <p:cNvSpPr>
            <a:spLocks noGrp="1"/>
          </p:cNvSpPr>
          <p:nvPr>
            <p:ph type="sldNum" sz="quarter" idx="5"/>
          </p:nvPr>
        </p:nvSpPr>
        <p:spPr/>
        <p:txBody>
          <a:bodyPr/>
          <a:lstStyle/>
          <a:p>
            <a:fld id="{0FBFE539-D3B2-4275-9DD0-68F394916EA4}" type="slidenum">
              <a:rPr lang="de-DE" smtClean="0"/>
              <a:t>7</a:t>
            </a:fld>
            <a:endParaRPr lang="de-DE"/>
          </a:p>
        </p:txBody>
      </p:sp>
    </p:spTree>
    <p:extLst>
      <p:ext uri="{BB962C8B-B14F-4D97-AF65-F5344CB8AC3E}">
        <p14:creationId xmlns:p14="http://schemas.microsoft.com/office/powerpoint/2010/main" val="902405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3E888-5C6C-7BF7-CFFB-38D437DDB3C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875D937-ED45-B99E-EF13-E21ADC9C1F4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43C50B9-21A7-7EEB-1840-E1ECF477D643}"/>
              </a:ext>
            </a:extLst>
          </p:cNvPr>
          <p:cNvSpPr>
            <a:spLocks noGrp="1"/>
          </p:cNvSpPr>
          <p:nvPr>
            <p:ph type="body" idx="1"/>
          </p:nvPr>
        </p:nvSpPr>
        <p:spPr/>
        <p:txBody>
          <a:bodyPr/>
          <a:lstStyle/>
          <a:p>
            <a:pPr>
              <a:buNone/>
            </a:pPr>
            <a:r>
              <a:rPr lang="de-DE" b="1" dirty="0"/>
              <a:t>Natürliche Personen</a:t>
            </a:r>
            <a:r>
              <a:rPr lang="de-DE" dirty="0"/>
              <a:t> bedeutet, dass nur Einzelpersonen, also keine Firmen oder juristischen Personen, Mitglied werden können.</a:t>
            </a:r>
          </a:p>
          <a:p>
            <a:r>
              <a:rPr lang="de-DE" dirty="0"/>
              <a:t>Der </a:t>
            </a:r>
            <a:r>
              <a:rPr lang="de-DE" b="1" dirty="0"/>
              <a:t>Mitgliedsbeitrag</a:t>
            </a:r>
            <a:r>
              <a:rPr lang="de-DE" dirty="0"/>
              <a:t> von 8 € pro Jahr ermöglicht es uns, zukünftig beispielsweise eine Versicherung für die </a:t>
            </a:r>
            <a:r>
              <a:rPr lang="de-DE" dirty="0" err="1"/>
              <a:t>Ministrant:innen</a:t>
            </a:r>
            <a:r>
              <a:rPr lang="de-DE" dirty="0"/>
              <a:t> anzubieten. Zudem deckt der Beitrag die Kosten für die Verwaltung der Mitgliedsdaten und für verschiedene Aktionen. Ein Teil des Beitrags soll auch an die Untergliederungen zurückfließen, um diese zu unterstützen.</a:t>
            </a:r>
          </a:p>
          <a:p>
            <a:r>
              <a:rPr lang="de-DE" dirty="0"/>
              <a:t>Die </a:t>
            </a:r>
            <a:r>
              <a:rPr lang="de-DE" b="1" dirty="0"/>
              <a:t>Aufgaben des Verbandes</a:t>
            </a:r>
            <a:r>
              <a:rPr lang="de-DE" dirty="0"/>
              <a:t> entsprechen auch den aktuellen Aufgaben, die wir Minis verfolgen. Hierbei ändert sich nichts.</a:t>
            </a:r>
          </a:p>
        </p:txBody>
      </p:sp>
      <p:sp>
        <p:nvSpPr>
          <p:cNvPr id="4" name="Foliennummernplatzhalter 3">
            <a:extLst>
              <a:ext uri="{FF2B5EF4-FFF2-40B4-BE49-F238E27FC236}">
                <a16:creationId xmlns:a16="http://schemas.microsoft.com/office/drawing/2014/main" id="{F2CDCCAE-C96F-DD82-DC27-E84176F39F2B}"/>
              </a:ext>
            </a:extLst>
          </p:cNvPr>
          <p:cNvSpPr>
            <a:spLocks noGrp="1"/>
          </p:cNvSpPr>
          <p:nvPr>
            <p:ph type="sldNum" sz="quarter" idx="5"/>
          </p:nvPr>
        </p:nvSpPr>
        <p:spPr/>
        <p:txBody>
          <a:bodyPr/>
          <a:lstStyle/>
          <a:p>
            <a:fld id="{0FBFE539-D3B2-4275-9DD0-68F394916EA4}" type="slidenum">
              <a:rPr lang="de-DE" smtClean="0"/>
              <a:t>8</a:t>
            </a:fld>
            <a:endParaRPr lang="de-DE"/>
          </a:p>
        </p:txBody>
      </p:sp>
    </p:spTree>
    <p:extLst>
      <p:ext uri="{BB962C8B-B14F-4D97-AF65-F5344CB8AC3E}">
        <p14:creationId xmlns:p14="http://schemas.microsoft.com/office/powerpoint/2010/main" val="3018708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42915-6855-3693-6DBC-3E0A0152271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FF97E66-339D-7B2C-0C85-0A2700EDE4F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DB5BF57-7D48-53B8-A3C3-C78CCA885F52}"/>
              </a:ext>
            </a:extLst>
          </p:cNvPr>
          <p:cNvSpPr>
            <a:spLocks noGrp="1"/>
          </p:cNvSpPr>
          <p:nvPr>
            <p:ph type="body" idx="1"/>
          </p:nvPr>
        </p:nvSpPr>
        <p:spPr/>
        <p:txBody>
          <a:bodyPr/>
          <a:lstStyle/>
          <a:p>
            <a:pPr>
              <a:lnSpc>
                <a:spcPct val="107000"/>
              </a:lnSpc>
              <a:spcAft>
                <a:spcPts val="800"/>
              </a:spcAft>
              <a:buNone/>
            </a:pPr>
            <a:r>
              <a:rPr lang="de-DE" sz="1800" b="1" kern="100" dirty="0">
                <a:effectLst/>
                <a:latin typeface="Arial" panose="020B0604020202020204" pitchFamily="34" charset="0"/>
                <a:ea typeface="Aptos" panose="020B0004020202020204" pitchFamily="34" charset="0"/>
                <a:cs typeface="Arial" panose="020B0604020202020204" pitchFamily="34" charset="0"/>
              </a:rPr>
              <a:t>Regelmitgliedschaft</a:t>
            </a:r>
            <a:r>
              <a:rPr lang="de-DE" sz="1800" kern="100" dirty="0">
                <a:effectLst/>
                <a:latin typeface="Arial" panose="020B0604020202020204" pitchFamily="34" charset="0"/>
                <a:ea typeface="Aptos" panose="020B0004020202020204" pitchFamily="34" charset="0"/>
                <a:cs typeface="Arial" panose="020B0604020202020204" pitchFamily="34" charset="0"/>
              </a:rPr>
              <a:t>:</a:t>
            </a:r>
            <a:endParaRPr lang="de-DE" sz="1800" kern="100" dirty="0">
              <a:effectLst/>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800" kern="100" dirty="0">
                <a:effectLst/>
                <a:latin typeface="Arial" panose="020B0604020202020204" pitchFamily="34" charset="0"/>
                <a:ea typeface="Aptos" panose="020B0004020202020204" pitchFamily="34" charset="0"/>
                <a:cs typeface="Arial" panose="020B0604020202020204" pitchFamily="34" charset="0"/>
              </a:rPr>
              <a:t>Minis die sich als Ortgruppe gründen, schließen eine Regelmitgliedschaft ab. Dies ist die häufigste Form der Mitgliedschaft und für alle Minis geeignet, die auf Ortsebene aktiv sind. Der Jahresbeitrag beträgt aktuell 8 € und wird im Idealfall von der Gemeinde oder aus der Minikasse gezahlt. </a:t>
            </a:r>
            <a:endParaRPr lang="de-DE" sz="1800" kern="100" dirty="0">
              <a:effectLst/>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800" b="1" kern="100" dirty="0">
                <a:effectLst/>
                <a:latin typeface="Arial" panose="020B0604020202020204" pitchFamily="34" charset="0"/>
                <a:ea typeface="Aptos" panose="020B0004020202020204" pitchFamily="34" charset="0"/>
                <a:cs typeface="Arial" panose="020B0604020202020204" pitchFamily="34" charset="0"/>
              </a:rPr>
              <a:t>Einzelmitgliedschaft</a:t>
            </a:r>
            <a:r>
              <a:rPr lang="de-DE" sz="1800" kern="100" dirty="0">
                <a:effectLst/>
                <a:latin typeface="Arial" panose="020B0604020202020204" pitchFamily="34" charset="0"/>
                <a:ea typeface="Aptos" panose="020B0004020202020204" pitchFamily="34" charset="0"/>
                <a:cs typeface="Arial" panose="020B0604020202020204" pitchFamily="34" charset="0"/>
              </a:rPr>
              <a:t>:</a:t>
            </a:r>
            <a:endParaRPr lang="de-DE" sz="1800" kern="100" dirty="0">
              <a:effectLst/>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800" kern="100" dirty="0">
                <a:effectLst/>
                <a:latin typeface="Arial" panose="020B0604020202020204" pitchFamily="34" charset="0"/>
                <a:ea typeface="Aptos" panose="020B0004020202020204" pitchFamily="34" charset="0"/>
                <a:cs typeface="Arial" panose="020B0604020202020204" pitchFamily="34" charset="0"/>
              </a:rPr>
              <a:t>Für Minis die nicht mehr auf Ortsebene aktiv sind (z.B. weil sie durch ein Studium weggezogen sind), bietet sich eine Einzelmitgliedschaft an. Diese ist auf Regionsebene und auf Diözesanebene möglich. Einzelmitglieder dürfen auf einer Versammlung nicht wählen, aber können gewählt werden. Der Mitgliedsbeitrag beträgt aktuell wie auch bei der Regelmitgliedschaft 8 € pro Jahr. </a:t>
            </a:r>
            <a:endParaRPr lang="de-DE" sz="1800" kern="100" dirty="0">
              <a:effectLst/>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de-DE" sz="1800" b="1" kern="100" dirty="0">
                <a:effectLst/>
                <a:latin typeface="Arial" panose="020B0604020202020204" pitchFamily="34" charset="0"/>
                <a:ea typeface="Aptos" panose="020B0004020202020204" pitchFamily="34" charset="0"/>
                <a:cs typeface="Arial" panose="020B0604020202020204" pitchFamily="34" charset="0"/>
              </a:rPr>
              <a:t>Fördermitgliedschaft:</a:t>
            </a:r>
            <a:endParaRPr lang="de-DE" sz="1800" kern="100" dirty="0">
              <a:effectLst/>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de-DE" sz="1800" kern="100" dirty="0">
                <a:effectLst/>
                <a:latin typeface="Arial" panose="020B0604020202020204" pitchFamily="34" charset="0"/>
                <a:ea typeface="Aptos" panose="020B0004020202020204" pitchFamily="34" charset="0"/>
                <a:cs typeface="Arial" panose="020B0604020202020204" pitchFamily="34" charset="0"/>
              </a:rPr>
              <a:t>Als Fördermitglied unterstützt du den Verband finanziell. Daher kannst du den Jahresbeitrag selbst wählen. Dieser beträgt jedoch mindestens 25 € pro Jahr. Als Fördermitglied hast du weder aktives noch passives Wahlrecht. Die Fördermitgliedschaft bietet sich daher z.B. für Eltern und ehemalige </a:t>
            </a:r>
            <a:r>
              <a:rPr lang="de-DE" sz="1800" kern="100" dirty="0" err="1">
                <a:effectLst/>
                <a:latin typeface="Arial" panose="020B0604020202020204" pitchFamily="34" charset="0"/>
                <a:ea typeface="Aptos" panose="020B0004020202020204" pitchFamily="34" charset="0"/>
                <a:cs typeface="Arial" panose="020B0604020202020204" pitchFamily="34" charset="0"/>
              </a:rPr>
              <a:t>Ministrant:innen</a:t>
            </a:r>
            <a:r>
              <a:rPr lang="de-DE" sz="1800" kern="100" dirty="0">
                <a:effectLst/>
                <a:latin typeface="Arial" panose="020B0604020202020204" pitchFamily="34" charset="0"/>
                <a:ea typeface="Aptos" panose="020B0004020202020204" pitchFamily="34" charset="0"/>
                <a:cs typeface="Arial" panose="020B0604020202020204" pitchFamily="34" charset="0"/>
              </a:rPr>
              <a:t> an, die den Jugendverband unterstützen wollen. </a:t>
            </a:r>
            <a:endParaRPr lang="de-DE" sz="1800" kern="100" dirty="0">
              <a:effectLst/>
              <a:latin typeface="Arial" panose="020B0604020202020204" pitchFamily="34" charset="0"/>
              <a:ea typeface="Aptos" panose="020B0004020202020204" pitchFamily="34" charset="0"/>
              <a:cs typeface="Times New Roman" panose="02020603050405020304" pitchFamily="18" charset="0"/>
            </a:endParaRPr>
          </a:p>
        </p:txBody>
      </p:sp>
      <p:sp>
        <p:nvSpPr>
          <p:cNvPr id="4" name="Foliennummernplatzhalter 3">
            <a:extLst>
              <a:ext uri="{FF2B5EF4-FFF2-40B4-BE49-F238E27FC236}">
                <a16:creationId xmlns:a16="http://schemas.microsoft.com/office/drawing/2014/main" id="{51BBB75C-161A-865E-7995-711DC303FAE6}"/>
              </a:ext>
            </a:extLst>
          </p:cNvPr>
          <p:cNvSpPr>
            <a:spLocks noGrp="1"/>
          </p:cNvSpPr>
          <p:nvPr>
            <p:ph type="sldNum" sz="quarter" idx="5"/>
          </p:nvPr>
        </p:nvSpPr>
        <p:spPr/>
        <p:txBody>
          <a:bodyPr/>
          <a:lstStyle/>
          <a:p>
            <a:fld id="{0FBFE539-D3B2-4275-9DD0-68F394916EA4}" type="slidenum">
              <a:rPr lang="de-DE" smtClean="0"/>
              <a:t>9</a:t>
            </a:fld>
            <a:endParaRPr lang="de-DE"/>
          </a:p>
        </p:txBody>
      </p:sp>
    </p:spTree>
    <p:extLst>
      <p:ext uri="{BB962C8B-B14F-4D97-AF65-F5344CB8AC3E}">
        <p14:creationId xmlns:p14="http://schemas.microsoft.com/office/powerpoint/2010/main" val="709793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Trägerverein übernimmt in erster Linie die Verwaltung der Finanzen. Hierdurch müssen diese auf der Diözesanversammlung der Diözesanverbandes nicht behandelt werden. Dadurch dass grundsätzlich jeweils ein Vertreter pro Region Mitglied im Trägerverein ist, ist sichergestellt, dass auch hier jeder seine Interessen vertreten kann. Weiter ist durch die Regelung mit eine Stimme pro Person sichergestellt, dass die Versammlung nicht zu groß wird, dies sollte die Versammlungen beschleunigen.</a:t>
            </a:r>
          </a:p>
        </p:txBody>
      </p:sp>
      <p:sp>
        <p:nvSpPr>
          <p:cNvPr id="4" name="Foliennummernplatzhalter 3"/>
          <p:cNvSpPr>
            <a:spLocks noGrp="1"/>
          </p:cNvSpPr>
          <p:nvPr>
            <p:ph type="sldNum" sz="quarter" idx="5"/>
          </p:nvPr>
        </p:nvSpPr>
        <p:spPr/>
        <p:txBody>
          <a:bodyPr/>
          <a:lstStyle/>
          <a:p>
            <a:fld id="{0FBFE539-D3B2-4275-9DD0-68F394916EA4}" type="slidenum">
              <a:rPr lang="de-DE" smtClean="0"/>
              <a:t>11</a:t>
            </a:fld>
            <a:endParaRPr lang="de-DE"/>
          </a:p>
        </p:txBody>
      </p:sp>
    </p:spTree>
    <p:extLst>
      <p:ext uri="{BB962C8B-B14F-4D97-AF65-F5344CB8AC3E}">
        <p14:creationId xmlns:p14="http://schemas.microsoft.com/office/powerpoint/2010/main" val="1252860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59D2FF-FBCD-96EF-E85C-43CFF871527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B99479B-5AB6-58EC-2A57-5EE7A503F2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5C38D279-D13D-1A87-0369-59BC0FA8A38C}"/>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5" name="Fußzeilenplatzhalter 4">
            <a:extLst>
              <a:ext uri="{FF2B5EF4-FFF2-40B4-BE49-F238E27FC236}">
                <a16:creationId xmlns:a16="http://schemas.microsoft.com/office/drawing/2014/main" id="{74096DEA-0E1B-7BEE-1529-3F3BCCC132E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25CE241-24B7-BA38-0654-BE4BB754E818}"/>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2107092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F7C938-54AE-180A-48C4-FDEA514F186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73C5631-0185-DBAF-B549-B740DD7D1E7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7D1B9D5-A956-8687-E447-28EA0B598339}"/>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5" name="Fußzeilenplatzhalter 4">
            <a:extLst>
              <a:ext uri="{FF2B5EF4-FFF2-40B4-BE49-F238E27FC236}">
                <a16:creationId xmlns:a16="http://schemas.microsoft.com/office/drawing/2014/main" id="{FE5DCC90-FB83-165D-A048-25C65161F83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F95E3A-0202-5505-7403-0057B0D17D16}"/>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1043018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6A122CE-2900-1F02-FAF9-5155D112D9B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CF007D44-ED95-A742-8BBA-5AE7FFC46E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AB3CAAD-1232-90D4-6A1B-A16574FC36EB}"/>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5" name="Fußzeilenplatzhalter 4">
            <a:extLst>
              <a:ext uri="{FF2B5EF4-FFF2-40B4-BE49-F238E27FC236}">
                <a16:creationId xmlns:a16="http://schemas.microsoft.com/office/drawing/2014/main" id="{0F494350-185D-0BC5-C087-E0029C972BB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B49A103-2050-9C45-B040-C80D83E28812}"/>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3334836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4135B2-1B82-0D79-451D-3C3A2076AEF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DC844AF-24D6-4C0F-9857-93255050240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2C5178D-06AE-D86B-756B-B7F37E858D22}"/>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5" name="Fußzeilenplatzhalter 4">
            <a:extLst>
              <a:ext uri="{FF2B5EF4-FFF2-40B4-BE49-F238E27FC236}">
                <a16:creationId xmlns:a16="http://schemas.microsoft.com/office/drawing/2014/main" id="{942568B1-CB0E-E9F0-2F7B-A8DCA4A8E79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060A00B-66F9-8887-E016-1E21672971A7}"/>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140989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FE3AFC-E387-16FB-5EA1-64E3581548B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D236703-7698-D91A-2577-F3B5E74A63A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AAF95CB-2ADA-0F70-A060-EAAB6B7F07AA}"/>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5" name="Fußzeilenplatzhalter 4">
            <a:extLst>
              <a:ext uri="{FF2B5EF4-FFF2-40B4-BE49-F238E27FC236}">
                <a16:creationId xmlns:a16="http://schemas.microsoft.com/office/drawing/2014/main" id="{532F5F0E-3477-3F14-5C65-EFB8146A3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75DBCF9-1C26-167E-DA08-56B529ECE6CE}"/>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194132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6A6B2F-F21F-9C42-E2A8-9647C769C92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26B330D-1C74-E24E-F39F-089A615F01B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05AD5A5-F1A7-AF15-E0F2-1CDD90B9706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D555C43-BF56-FFE7-ED49-2FFB5F021D0B}"/>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6" name="Fußzeilenplatzhalter 5">
            <a:extLst>
              <a:ext uri="{FF2B5EF4-FFF2-40B4-BE49-F238E27FC236}">
                <a16:creationId xmlns:a16="http://schemas.microsoft.com/office/drawing/2014/main" id="{84B70ED6-BC8A-15C6-499D-DC2CEC501FF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0668572-06B9-734E-1031-3C5EE34528AD}"/>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2410925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656D1D-A246-ACDF-BFC7-C6C0BDA4DA2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ED2001D-D2CD-0F13-1E29-EA1DBD290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9DA22C2-D6B2-E0BF-26D0-81F5166996C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BBF8E09-2B15-6B5E-588C-1F1AA7DB9B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4A57E3B-28D3-424C-F437-FAF92165C24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C48F790-AE83-7FCE-CED6-0CA5FB107F9F}"/>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8" name="Fußzeilenplatzhalter 7">
            <a:extLst>
              <a:ext uri="{FF2B5EF4-FFF2-40B4-BE49-F238E27FC236}">
                <a16:creationId xmlns:a16="http://schemas.microsoft.com/office/drawing/2014/main" id="{DC5717EF-E418-5842-8035-9211849189CB}"/>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B43E21D-9D54-F531-4A64-292A9E56F091}"/>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1687978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D5B24C-6EE9-0593-3F44-D89212977A5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B57C588-35CB-EC4C-085C-812057B19FD7}"/>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4" name="Fußzeilenplatzhalter 3">
            <a:extLst>
              <a:ext uri="{FF2B5EF4-FFF2-40B4-BE49-F238E27FC236}">
                <a16:creationId xmlns:a16="http://schemas.microsoft.com/office/drawing/2014/main" id="{A361B5B5-C63D-B77C-2B0D-E2C3B252395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99FD2C4-2E73-4017-E327-BB23ACD858AF}"/>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244372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DD83CD7-C81E-D99C-FA75-1EA6931EEE40}"/>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3" name="Fußzeilenplatzhalter 2">
            <a:extLst>
              <a:ext uri="{FF2B5EF4-FFF2-40B4-BE49-F238E27FC236}">
                <a16:creationId xmlns:a16="http://schemas.microsoft.com/office/drawing/2014/main" id="{28283CD9-887A-BD0B-CAAB-96B32AD1C703}"/>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F6C15A6-ED73-28CD-A8B3-036702564DC6}"/>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3920724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1BEAA6-5849-28F7-3E7B-5FBAC5DDF32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2F043EE-EB4E-229C-F3CA-7F8B3B578F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2E1C63A7-397E-50A5-04ED-114CB256BC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4FBDBC6-E603-52A5-14C3-1BC5C6673A52}"/>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6" name="Fußzeilenplatzhalter 5">
            <a:extLst>
              <a:ext uri="{FF2B5EF4-FFF2-40B4-BE49-F238E27FC236}">
                <a16:creationId xmlns:a16="http://schemas.microsoft.com/office/drawing/2014/main" id="{0D695216-7382-F7F4-3F0F-26CA53D9666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28C682F-E071-D47B-517C-4B8803B5C2E0}"/>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2774659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878BA1-3178-1AC6-7674-22AC45CC361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CFD392C-D8A4-D4AC-9388-959A2C418E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D2BDF08-900A-F528-EFF7-FD2F523B5A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DDF2A54-800C-C0B4-D200-0494816C98DE}"/>
              </a:ext>
            </a:extLst>
          </p:cNvPr>
          <p:cNvSpPr>
            <a:spLocks noGrp="1"/>
          </p:cNvSpPr>
          <p:nvPr>
            <p:ph type="dt" sz="half" idx="10"/>
          </p:nvPr>
        </p:nvSpPr>
        <p:spPr/>
        <p:txBody>
          <a:bodyPr/>
          <a:lstStyle/>
          <a:p>
            <a:fld id="{FA7FC59E-32D0-4D79-B10B-AEA3F79E98DC}" type="datetimeFigureOut">
              <a:rPr lang="de-DE" smtClean="0"/>
              <a:t>23.04.2025</a:t>
            </a:fld>
            <a:endParaRPr lang="de-DE"/>
          </a:p>
        </p:txBody>
      </p:sp>
      <p:sp>
        <p:nvSpPr>
          <p:cNvPr id="6" name="Fußzeilenplatzhalter 5">
            <a:extLst>
              <a:ext uri="{FF2B5EF4-FFF2-40B4-BE49-F238E27FC236}">
                <a16:creationId xmlns:a16="http://schemas.microsoft.com/office/drawing/2014/main" id="{55438919-BB32-1007-B2F0-90E73C9FAF6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175B659-4D04-0E8E-22AE-8FF87300414F}"/>
              </a:ext>
            </a:extLst>
          </p:cNvPr>
          <p:cNvSpPr>
            <a:spLocks noGrp="1"/>
          </p:cNvSpPr>
          <p:nvPr>
            <p:ph type="sldNum" sz="quarter" idx="12"/>
          </p:nvPr>
        </p:nvSpPr>
        <p:spPr/>
        <p:txBody>
          <a:bodyPr/>
          <a:lstStyle/>
          <a:p>
            <a:fld id="{27129CFC-BAA9-463F-B3C8-4B194A71D3D4}" type="slidenum">
              <a:rPr lang="de-DE" smtClean="0"/>
              <a:t>‹Nr.›</a:t>
            </a:fld>
            <a:endParaRPr lang="de-DE"/>
          </a:p>
        </p:txBody>
      </p:sp>
    </p:spTree>
    <p:extLst>
      <p:ext uri="{BB962C8B-B14F-4D97-AF65-F5344CB8AC3E}">
        <p14:creationId xmlns:p14="http://schemas.microsoft.com/office/powerpoint/2010/main" val="3974440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75D6DC44-6514-BEC1-5FB5-975CE730E3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A99E837-42DE-B64B-7690-C0B8D790D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981C516-9D50-50B2-3571-50F30D7F65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7FC59E-32D0-4D79-B10B-AEA3F79E98DC}" type="datetimeFigureOut">
              <a:rPr lang="de-DE" smtClean="0"/>
              <a:t>23.04.2025</a:t>
            </a:fld>
            <a:endParaRPr lang="de-DE"/>
          </a:p>
        </p:txBody>
      </p:sp>
      <p:sp>
        <p:nvSpPr>
          <p:cNvPr id="5" name="Fußzeilenplatzhalter 4">
            <a:extLst>
              <a:ext uri="{FF2B5EF4-FFF2-40B4-BE49-F238E27FC236}">
                <a16:creationId xmlns:a16="http://schemas.microsoft.com/office/drawing/2014/main" id="{2EFE6ADF-ACE3-FD11-F718-88DCA15CD5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D4A0D63F-D554-32CA-A7F3-08AD935B46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129CFC-BAA9-463F-B3C8-4B194A71D3D4}" type="slidenum">
              <a:rPr lang="de-DE" smtClean="0"/>
              <a:t>‹Nr.›</a:t>
            </a:fld>
            <a:endParaRPr lang="de-DE"/>
          </a:p>
        </p:txBody>
      </p:sp>
    </p:spTree>
    <p:extLst>
      <p:ext uri="{BB962C8B-B14F-4D97-AF65-F5344CB8AC3E}">
        <p14:creationId xmlns:p14="http://schemas.microsoft.com/office/powerpoint/2010/main" val="126660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2" Type="http://schemas.openxmlformats.org/officeDocument/2006/relationships/hyperlink" Target="mailto:info@diomisdrs.d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87F610FE-814D-7BE4-D17A-B25B730EC08B}"/>
              </a:ext>
            </a:extLst>
          </p:cNvPr>
          <p:cNvSpPr>
            <a:spLocks noGrp="1"/>
          </p:cNvSpPr>
          <p:nvPr>
            <p:ph type="title"/>
          </p:nvPr>
        </p:nvSpPr>
        <p:spPr>
          <a:xfrm>
            <a:off x="905680" y="1001863"/>
            <a:ext cx="7549207" cy="3268520"/>
          </a:xfrm>
        </p:spPr>
        <p:txBody>
          <a:bodyPr vert="horz" lIns="91440" tIns="45720" rIns="91440" bIns="45720" rtlCol="0" anchor="b">
            <a:normAutofit/>
          </a:bodyPr>
          <a:lstStyle/>
          <a:p>
            <a:pPr algn="r"/>
            <a:r>
              <a:rPr lang="de-DE" kern="1200" noProof="0" dirty="0">
                <a:solidFill>
                  <a:srgbClr val="FFFFFF"/>
                </a:solidFill>
                <a:latin typeface="+mj-lt"/>
                <a:ea typeface="+mj-ea"/>
                <a:cs typeface="+mj-cs"/>
              </a:rPr>
              <a:t>Infos zum Diözesanverband der Minis und dem Trägerverein </a:t>
            </a:r>
            <a:br>
              <a:rPr lang="de-DE" kern="1200" noProof="0" dirty="0">
                <a:solidFill>
                  <a:srgbClr val="FFFFFF"/>
                </a:solidFill>
                <a:latin typeface="+mj-lt"/>
                <a:ea typeface="+mj-ea"/>
                <a:cs typeface="+mj-cs"/>
              </a:rPr>
            </a:br>
            <a:r>
              <a:rPr lang="de-DE" kern="1200" noProof="0" dirty="0">
                <a:solidFill>
                  <a:srgbClr val="FFFFFF"/>
                </a:solidFill>
                <a:latin typeface="+mj-lt"/>
                <a:ea typeface="+mj-ea"/>
                <a:cs typeface="+mj-cs"/>
              </a:rPr>
              <a:t>St. </a:t>
            </a:r>
            <a:r>
              <a:rPr lang="de-DE" kern="1200" noProof="0" dirty="0" err="1">
                <a:solidFill>
                  <a:srgbClr val="FFFFFF"/>
                </a:solidFill>
                <a:latin typeface="+mj-lt"/>
                <a:ea typeface="+mj-ea"/>
                <a:cs typeface="+mj-cs"/>
              </a:rPr>
              <a:t>Tarzisius</a:t>
            </a:r>
            <a:r>
              <a:rPr lang="de-DE" kern="1200" noProof="0" dirty="0">
                <a:solidFill>
                  <a:srgbClr val="FFFFFF"/>
                </a:solidFill>
                <a:latin typeface="+mj-lt"/>
                <a:ea typeface="+mj-ea"/>
                <a:cs typeface="+mj-cs"/>
              </a:rPr>
              <a:t> e.V.</a:t>
            </a:r>
          </a:p>
        </p:txBody>
      </p:sp>
      <p:sp>
        <p:nvSpPr>
          <p:cNvPr id="33" name="Rectangle 32">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4614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FE108E-996D-466F-3A36-2C3A9BF272B6}"/>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106E2029-AF9E-F188-0BB9-F6A695C89F69}"/>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2800" kern="1200" noProof="0" dirty="0" err="1">
                <a:solidFill>
                  <a:srgbClr val="FFFFFF"/>
                </a:solidFill>
                <a:latin typeface="+mj-lt"/>
                <a:ea typeface="+mj-ea"/>
                <a:cs typeface="+mj-cs"/>
              </a:rPr>
              <a:t>Diözesanverband</a:t>
            </a:r>
            <a:r>
              <a:rPr lang="en-US" sz="2800" kern="1200" noProof="0" dirty="0">
                <a:solidFill>
                  <a:srgbClr val="FFFFFF"/>
                </a:solidFill>
                <a:latin typeface="+mj-lt"/>
                <a:ea typeface="+mj-ea"/>
                <a:cs typeface="+mj-cs"/>
              </a:rPr>
              <a:t> der Minis Rottenburg-Stuttgart</a:t>
            </a:r>
          </a:p>
        </p:txBody>
      </p:sp>
      <p:graphicFrame>
        <p:nvGraphicFramePr>
          <p:cNvPr id="5" name="Inhaltsplatzhalter 2">
            <a:extLst>
              <a:ext uri="{FF2B5EF4-FFF2-40B4-BE49-F238E27FC236}">
                <a16:creationId xmlns:a16="http://schemas.microsoft.com/office/drawing/2014/main" id="{C5FB98EB-4BE0-34D9-B8E0-B01B627B38A3}"/>
              </a:ext>
            </a:extLst>
          </p:cNvPr>
          <p:cNvGraphicFramePr>
            <a:graphicFrameLocks noGrp="1"/>
          </p:cNvGraphicFramePr>
          <p:nvPr>
            <p:ph idx="1"/>
            <p:extLst>
              <p:ext uri="{D42A27DB-BD31-4B8C-83A1-F6EECF244321}">
                <p14:modId xmlns:p14="http://schemas.microsoft.com/office/powerpoint/2010/main" val="1751353965"/>
              </p:ext>
            </p:extLst>
          </p:nvPr>
        </p:nvGraphicFramePr>
        <p:xfrm>
          <a:off x="4143840" y="2057401"/>
          <a:ext cx="7428045" cy="4247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768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3F524C-DBEA-47A2-E252-7587E27F5B4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7E948ED-91CA-AF8E-25D4-2E9940C963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2F357670-B4FB-1E09-EE90-CDD9DE5BE4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9CAB4FC1-4262-74F1-668B-B9E870CA7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072A0FB1-9011-6182-77BF-4E3DE129F6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1AD1779A-3203-191A-11DD-493FF52FF116}"/>
              </a:ext>
            </a:extLst>
          </p:cNvPr>
          <p:cNvSpPr>
            <a:spLocks noGrp="1"/>
          </p:cNvSpPr>
          <p:nvPr>
            <p:ph type="title"/>
          </p:nvPr>
        </p:nvSpPr>
        <p:spPr>
          <a:xfrm>
            <a:off x="1371597" y="348865"/>
            <a:ext cx="10044023" cy="877729"/>
          </a:xfrm>
        </p:spPr>
        <p:txBody>
          <a:bodyPr anchor="ctr">
            <a:normAutofit fontScale="90000"/>
          </a:bodyPr>
          <a:lstStyle/>
          <a:p>
            <a:r>
              <a:rPr lang="de-DE" sz="4000" noProof="0" dirty="0">
                <a:solidFill>
                  <a:srgbClr val="FFFFFF"/>
                </a:solidFill>
              </a:rPr>
              <a:t>Trägerverein St. </a:t>
            </a:r>
            <a:r>
              <a:rPr lang="de-DE" sz="4000" noProof="0" dirty="0" err="1">
                <a:solidFill>
                  <a:srgbClr val="FFFFFF"/>
                </a:solidFill>
              </a:rPr>
              <a:t>Tarzisius</a:t>
            </a:r>
            <a:r>
              <a:rPr lang="de-DE" sz="4000" noProof="0" dirty="0">
                <a:solidFill>
                  <a:srgbClr val="FFFFFF"/>
                </a:solidFill>
              </a:rPr>
              <a:t> Rottenburg-Stuttgart e.V.</a:t>
            </a:r>
          </a:p>
        </p:txBody>
      </p:sp>
      <p:graphicFrame>
        <p:nvGraphicFramePr>
          <p:cNvPr id="5" name="Inhaltsplatzhalter 2">
            <a:extLst>
              <a:ext uri="{FF2B5EF4-FFF2-40B4-BE49-F238E27FC236}">
                <a16:creationId xmlns:a16="http://schemas.microsoft.com/office/drawing/2014/main" id="{9ACF8443-386F-F6F1-FC4A-1627A7BE620E}"/>
              </a:ext>
            </a:extLst>
          </p:cNvPr>
          <p:cNvGraphicFramePr>
            <a:graphicFrameLocks noGrp="1"/>
          </p:cNvGraphicFramePr>
          <p:nvPr>
            <p:ph idx="1"/>
            <p:extLst>
              <p:ext uri="{D42A27DB-BD31-4B8C-83A1-F6EECF244321}">
                <p14:modId xmlns:p14="http://schemas.microsoft.com/office/powerpoint/2010/main" val="415060502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28722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62F9E0-9199-3058-22D3-41E474C7401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E332E0A-5219-3A33-1CAD-E8CF29312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7C03B150-B6DE-E470-D0D3-80882FE211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EC5DB258-DF5D-076C-5C7D-93AAFF93C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9B858AE0-57FC-C624-538A-4045F9848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B1962F6E-7A78-7A5C-0776-0AF8CBCF2FD4}"/>
              </a:ext>
            </a:extLst>
          </p:cNvPr>
          <p:cNvSpPr>
            <a:spLocks noGrp="1"/>
          </p:cNvSpPr>
          <p:nvPr>
            <p:ph type="title"/>
          </p:nvPr>
        </p:nvSpPr>
        <p:spPr>
          <a:xfrm>
            <a:off x="1371597" y="348865"/>
            <a:ext cx="10044023" cy="877729"/>
          </a:xfrm>
        </p:spPr>
        <p:txBody>
          <a:bodyPr anchor="ctr">
            <a:normAutofit fontScale="90000"/>
          </a:bodyPr>
          <a:lstStyle/>
          <a:p>
            <a:r>
              <a:rPr lang="de-DE" sz="4000" noProof="0" dirty="0">
                <a:solidFill>
                  <a:srgbClr val="FFFFFF"/>
                </a:solidFill>
              </a:rPr>
              <a:t>Trägerverein St. </a:t>
            </a:r>
            <a:r>
              <a:rPr lang="de-DE" sz="4000" noProof="0" dirty="0" err="1">
                <a:solidFill>
                  <a:srgbClr val="FFFFFF"/>
                </a:solidFill>
              </a:rPr>
              <a:t>Tarzisius</a:t>
            </a:r>
            <a:r>
              <a:rPr lang="de-DE" sz="4000" noProof="0" dirty="0">
                <a:solidFill>
                  <a:srgbClr val="FFFFFF"/>
                </a:solidFill>
              </a:rPr>
              <a:t> Rottenburg-Stuttgart e.V.</a:t>
            </a:r>
          </a:p>
        </p:txBody>
      </p:sp>
      <p:graphicFrame>
        <p:nvGraphicFramePr>
          <p:cNvPr id="5" name="Inhaltsplatzhalter 2">
            <a:extLst>
              <a:ext uri="{FF2B5EF4-FFF2-40B4-BE49-F238E27FC236}">
                <a16:creationId xmlns:a16="http://schemas.microsoft.com/office/drawing/2014/main" id="{35DD0AA2-3655-DDEC-92B0-68FE1F7D68B0}"/>
              </a:ext>
            </a:extLst>
          </p:cNvPr>
          <p:cNvGraphicFramePr>
            <a:graphicFrameLocks noGrp="1"/>
          </p:cNvGraphicFramePr>
          <p:nvPr>
            <p:ph idx="1"/>
            <p:extLst>
              <p:ext uri="{D42A27DB-BD31-4B8C-83A1-F6EECF244321}">
                <p14:modId xmlns:p14="http://schemas.microsoft.com/office/powerpoint/2010/main" val="244588561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0554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ADB5E9-BD1E-01BE-BAAA-FD8EE466C894}"/>
            </a:ext>
          </a:extLst>
        </p:cNvPr>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Freeform: Shape 42">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F11AABF3-DDF4-D958-DD84-A4943CD7CB82}"/>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noProof="0">
                <a:solidFill>
                  <a:srgbClr val="FFFFFF"/>
                </a:solidFill>
                <a:latin typeface="+mj-lt"/>
                <a:ea typeface="+mj-ea"/>
                <a:cs typeface="+mj-cs"/>
              </a:rPr>
              <a:t>Mehrwert</a:t>
            </a:r>
            <a:br>
              <a:rPr lang="en-US" sz="4000" kern="1200" noProof="0">
                <a:solidFill>
                  <a:srgbClr val="FFFFFF"/>
                </a:solidFill>
                <a:latin typeface="+mj-lt"/>
                <a:ea typeface="+mj-ea"/>
                <a:cs typeface="+mj-cs"/>
              </a:rPr>
            </a:br>
            <a:r>
              <a:rPr lang="en-US" sz="4000" kern="1200" noProof="0">
                <a:solidFill>
                  <a:srgbClr val="FFFFFF"/>
                </a:solidFill>
                <a:latin typeface="+mj-lt"/>
                <a:ea typeface="+mj-ea"/>
                <a:cs typeface="+mj-cs"/>
              </a:rPr>
              <a:t>der Gründungen</a:t>
            </a:r>
          </a:p>
        </p:txBody>
      </p:sp>
      <p:graphicFrame>
        <p:nvGraphicFramePr>
          <p:cNvPr id="5" name="Inhaltsplatzhalter 2">
            <a:extLst>
              <a:ext uri="{FF2B5EF4-FFF2-40B4-BE49-F238E27FC236}">
                <a16:creationId xmlns:a16="http://schemas.microsoft.com/office/drawing/2014/main" id="{0E049F06-1413-06A8-E33C-0A7D526A70E8}"/>
              </a:ext>
            </a:extLst>
          </p:cNvPr>
          <p:cNvGraphicFramePr>
            <a:graphicFrameLocks noGrp="1"/>
          </p:cNvGraphicFramePr>
          <p:nvPr>
            <p:ph idx="1"/>
            <p:extLst>
              <p:ext uri="{D42A27DB-BD31-4B8C-83A1-F6EECF244321}">
                <p14:modId xmlns:p14="http://schemas.microsoft.com/office/powerpoint/2010/main" val="3506379454"/>
              </p:ext>
            </p:extLst>
          </p:nvPr>
        </p:nvGraphicFramePr>
        <p:xfrm>
          <a:off x="4581727" y="649480"/>
          <a:ext cx="6441873" cy="55460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1751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F710CE-A972-9A27-72F0-0845DA261C7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2851DA0-AE78-13F0-C764-296B7A7B06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5FA314B2-600F-2DDF-A62F-EE9FFDD5A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097C1380-C356-2C96-6DC3-984D79AB20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F5F47C31-0FF3-BF27-3560-530092558A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3E91E8D1-4B34-1C46-33C0-C98AF1B7F38A}"/>
              </a:ext>
            </a:extLst>
          </p:cNvPr>
          <p:cNvSpPr>
            <a:spLocks noGrp="1"/>
          </p:cNvSpPr>
          <p:nvPr>
            <p:ph type="title"/>
          </p:nvPr>
        </p:nvSpPr>
        <p:spPr>
          <a:xfrm>
            <a:off x="1371597" y="348865"/>
            <a:ext cx="10044023" cy="877729"/>
          </a:xfrm>
        </p:spPr>
        <p:txBody>
          <a:bodyPr anchor="ctr">
            <a:normAutofit/>
          </a:bodyPr>
          <a:lstStyle/>
          <a:p>
            <a:r>
              <a:rPr lang="de-DE" sz="4000" dirty="0">
                <a:solidFill>
                  <a:srgbClr val="FFFFFF"/>
                </a:solidFill>
              </a:rPr>
              <a:t>Bedeutung für Minis vor Ort</a:t>
            </a:r>
          </a:p>
        </p:txBody>
      </p:sp>
      <p:graphicFrame>
        <p:nvGraphicFramePr>
          <p:cNvPr id="5" name="Inhaltsplatzhalter 2">
            <a:extLst>
              <a:ext uri="{FF2B5EF4-FFF2-40B4-BE49-F238E27FC236}">
                <a16:creationId xmlns:a16="http://schemas.microsoft.com/office/drawing/2014/main" id="{D236E87C-0366-6317-624E-7263F83F2D75}"/>
              </a:ext>
            </a:extLst>
          </p:cNvPr>
          <p:cNvGraphicFramePr>
            <a:graphicFrameLocks noGrp="1"/>
          </p:cNvGraphicFramePr>
          <p:nvPr>
            <p:ph idx="1"/>
            <p:extLst>
              <p:ext uri="{D42A27DB-BD31-4B8C-83A1-F6EECF244321}">
                <p14:modId xmlns:p14="http://schemas.microsoft.com/office/powerpoint/2010/main" val="421015100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88404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C76753-144B-EE86-FF8C-6A96ECD366C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DC1117E-16DF-E4C5-D982-D57C21366D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4742C134-DC34-799D-8B72-524CDF666F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B9287929-F9D7-7EB1-5F15-FFA6DF592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598849AC-AA7D-1E60-36ED-DA7561E023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9CAA75F2-99CD-3DCD-DA2D-6669AC98DAB4}"/>
              </a:ext>
            </a:extLst>
          </p:cNvPr>
          <p:cNvSpPr>
            <a:spLocks noGrp="1"/>
          </p:cNvSpPr>
          <p:nvPr>
            <p:ph type="title"/>
          </p:nvPr>
        </p:nvSpPr>
        <p:spPr>
          <a:xfrm>
            <a:off x="1371597" y="348865"/>
            <a:ext cx="10044023" cy="877729"/>
          </a:xfrm>
        </p:spPr>
        <p:txBody>
          <a:bodyPr anchor="ctr">
            <a:normAutofit/>
          </a:bodyPr>
          <a:lstStyle/>
          <a:p>
            <a:r>
              <a:rPr lang="de-DE" sz="4000" dirty="0">
                <a:solidFill>
                  <a:srgbClr val="FFFFFF"/>
                </a:solidFill>
              </a:rPr>
              <a:t>Bedeutung für aktuelle </a:t>
            </a:r>
            <a:r>
              <a:rPr lang="de-DE" sz="4000" dirty="0" err="1">
                <a:solidFill>
                  <a:srgbClr val="FFFFFF"/>
                </a:solidFill>
              </a:rPr>
              <a:t>Dekas</a:t>
            </a:r>
            <a:endParaRPr lang="de-DE" sz="4000" dirty="0">
              <a:solidFill>
                <a:srgbClr val="FFFFFF"/>
              </a:solidFill>
            </a:endParaRPr>
          </a:p>
        </p:txBody>
      </p:sp>
      <p:graphicFrame>
        <p:nvGraphicFramePr>
          <p:cNvPr id="5" name="Inhaltsplatzhalter 2">
            <a:extLst>
              <a:ext uri="{FF2B5EF4-FFF2-40B4-BE49-F238E27FC236}">
                <a16:creationId xmlns:a16="http://schemas.microsoft.com/office/drawing/2014/main" id="{A120B350-A262-7603-2B55-EC7D9D4B1BA8}"/>
              </a:ext>
            </a:extLst>
          </p:cNvPr>
          <p:cNvGraphicFramePr>
            <a:graphicFrameLocks noGrp="1"/>
          </p:cNvGraphicFramePr>
          <p:nvPr>
            <p:ph idx="1"/>
            <p:extLst>
              <p:ext uri="{D42A27DB-BD31-4B8C-83A1-F6EECF244321}">
                <p14:modId xmlns:p14="http://schemas.microsoft.com/office/powerpoint/2010/main" val="283789457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5991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95D967-B0B0-3C77-38BD-53029533F05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7255858-14EB-2E59-05C0-703843381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18C06408-693E-994D-8609-957E219D6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B5A4B5F0-BEE4-AFF5-7A9C-7445B26C4B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1BC189DA-5FF3-2378-38EE-9029C794C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30CCB2B9-BFC8-6BF5-998F-9FB4439CD683}"/>
              </a:ext>
            </a:extLst>
          </p:cNvPr>
          <p:cNvSpPr>
            <a:spLocks noGrp="1"/>
          </p:cNvSpPr>
          <p:nvPr>
            <p:ph type="title"/>
          </p:nvPr>
        </p:nvSpPr>
        <p:spPr>
          <a:xfrm>
            <a:off x="1371597" y="348865"/>
            <a:ext cx="10044023" cy="877729"/>
          </a:xfrm>
        </p:spPr>
        <p:txBody>
          <a:bodyPr anchor="ctr">
            <a:normAutofit/>
          </a:bodyPr>
          <a:lstStyle/>
          <a:p>
            <a:r>
              <a:rPr lang="de-DE" sz="4000" dirty="0">
                <a:solidFill>
                  <a:srgbClr val="FFFFFF"/>
                </a:solidFill>
              </a:rPr>
              <a:t>Wie gründet man eine Ortsgruppe?</a:t>
            </a:r>
          </a:p>
        </p:txBody>
      </p:sp>
      <p:graphicFrame>
        <p:nvGraphicFramePr>
          <p:cNvPr id="5" name="Inhaltsplatzhalter 2">
            <a:extLst>
              <a:ext uri="{FF2B5EF4-FFF2-40B4-BE49-F238E27FC236}">
                <a16:creationId xmlns:a16="http://schemas.microsoft.com/office/drawing/2014/main" id="{4B974A6A-BBE7-467A-5970-9D0EC7478152}"/>
              </a:ext>
            </a:extLst>
          </p:cNvPr>
          <p:cNvGraphicFramePr>
            <a:graphicFrameLocks noGrp="1"/>
          </p:cNvGraphicFramePr>
          <p:nvPr>
            <p:ph idx="1"/>
            <p:extLst>
              <p:ext uri="{D42A27DB-BD31-4B8C-83A1-F6EECF244321}">
                <p14:modId xmlns:p14="http://schemas.microsoft.com/office/powerpoint/2010/main" val="275609987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99909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48B3544-5B9D-0F87-7719-2BFED30CEDE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A3DD87-B94F-088C-2D23-0BD7E92F33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F836B188-6F5F-5F0F-F4D1-BBCB53B18F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A06F5A89-EE11-6729-8384-70F202435C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AFE18845-866B-0AE2-4671-DDBC6EE415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7C6772B7-3826-3B92-EAFE-D7117DF39785}"/>
              </a:ext>
            </a:extLst>
          </p:cNvPr>
          <p:cNvSpPr>
            <a:spLocks noGrp="1"/>
          </p:cNvSpPr>
          <p:nvPr>
            <p:ph type="title"/>
          </p:nvPr>
        </p:nvSpPr>
        <p:spPr>
          <a:xfrm>
            <a:off x="1371597" y="348865"/>
            <a:ext cx="10044023" cy="877729"/>
          </a:xfrm>
        </p:spPr>
        <p:txBody>
          <a:bodyPr anchor="ctr">
            <a:normAutofit/>
          </a:bodyPr>
          <a:lstStyle/>
          <a:p>
            <a:r>
              <a:rPr lang="de-DE" sz="4000" dirty="0">
                <a:solidFill>
                  <a:srgbClr val="FFFFFF"/>
                </a:solidFill>
              </a:rPr>
              <a:t>Wie gründet man eine Regionsebene?</a:t>
            </a:r>
          </a:p>
        </p:txBody>
      </p:sp>
      <p:graphicFrame>
        <p:nvGraphicFramePr>
          <p:cNvPr id="5" name="Inhaltsplatzhalter 2">
            <a:extLst>
              <a:ext uri="{FF2B5EF4-FFF2-40B4-BE49-F238E27FC236}">
                <a16:creationId xmlns:a16="http://schemas.microsoft.com/office/drawing/2014/main" id="{715A1D78-9419-3E4D-329F-B6A898EFC2AC}"/>
              </a:ext>
            </a:extLst>
          </p:cNvPr>
          <p:cNvGraphicFramePr>
            <a:graphicFrameLocks noGrp="1"/>
          </p:cNvGraphicFramePr>
          <p:nvPr>
            <p:ph idx="1"/>
            <p:extLst>
              <p:ext uri="{D42A27DB-BD31-4B8C-83A1-F6EECF244321}">
                <p14:modId xmlns:p14="http://schemas.microsoft.com/office/powerpoint/2010/main" val="367857086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85929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60D808-C080-6352-CB80-8D1B2ED0206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032AE4-A33A-DEB5-857F-6CBFCBD1B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4858A4B0-5F90-430C-9A7C-AFC98895F7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9114AF90-7414-4321-BCF9-91C968802F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7FA46287-DDC2-5BE8-670A-4F6249FA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E6F82F71-D4E5-96B5-1234-FA100D059702}"/>
              </a:ext>
            </a:extLst>
          </p:cNvPr>
          <p:cNvSpPr>
            <a:spLocks noGrp="1"/>
          </p:cNvSpPr>
          <p:nvPr>
            <p:ph type="title"/>
          </p:nvPr>
        </p:nvSpPr>
        <p:spPr>
          <a:xfrm>
            <a:off x="1371597" y="348865"/>
            <a:ext cx="10044023" cy="877729"/>
          </a:xfrm>
        </p:spPr>
        <p:txBody>
          <a:bodyPr anchor="ctr">
            <a:normAutofit/>
          </a:bodyPr>
          <a:lstStyle/>
          <a:p>
            <a:r>
              <a:rPr lang="de-DE" sz="4000" dirty="0">
                <a:solidFill>
                  <a:srgbClr val="FFFFFF"/>
                </a:solidFill>
              </a:rPr>
              <a:t>Übergangsphase der Diözesanversammlungen</a:t>
            </a:r>
          </a:p>
        </p:txBody>
      </p:sp>
      <p:graphicFrame>
        <p:nvGraphicFramePr>
          <p:cNvPr id="5" name="Inhaltsplatzhalter 2">
            <a:extLst>
              <a:ext uri="{FF2B5EF4-FFF2-40B4-BE49-F238E27FC236}">
                <a16:creationId xmlns:a16="http://schemas.microsoft.com/office/drawing/2014/main" id="{54C4F909-FFED-1E9A-78D6-744995300478}"/>
              </a:ext>
            </a:extLst>
          </p:cNvPr>
          <p:cNvGraphicFramePr>
            <a:graphicFrameLocks noGrp="1"/>
          </p:cNvGraphicFramePr>
          <p:nvPr>
            <p:ph idx="1"/>
            <p:extLst>
              <p:ext uri="{D42A27DB-BD31-4B8C-83A1-F6EECF244321}">
                <p14:modId xmlns:p14="http://schemas.microsoft.com/office/powerpoint/2010/main" val="167363841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5848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06BABC-B3E1-4BF0-4A70-A67675A6DED5}"/>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Rectangle 3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4AAE097-F288-2D80-5C28-743C04A0851B}"/>
              </a:ext>
            </a:extLst>
          </p:cNvPr>
          <p:cNvSpPr>
            <a:spLocks noGrp="1"/>
          </p:cNvSpPr>
          <p:nvPr>
            <p:ph type="title"/>
          </p:nvPr>
        </p:nvSpPr>
        <p:spPr>
          <a:xfrm>
            <a:off x="466722" y="586855"/>
            <a:ext cx="3201366" cy="3387497"/>
          </a:xfrm>
        </p:spPr>
        <p:txBody>
          <a:bodyPr anchor="b">
            <a:normAutofit/>
          </a:bodyPr>
          <a:lstStyle/>
          <a:p>
            <a:pPr algn="r"/>
            <a:r>
              <a:rPr lang="de-DE" sz="4000" noProof="0" dirty="0">
                <a:solidFill>
                  <a:srgbClr val="FFFFFF"/>
                </a:solidFill>
              </a:rPr>
              <a:t> Fragen</a:t>
            </a:r>
            <a:r>
              <a:rPr lang="de-DE" sz="4000" dirty="0">
                <a:solidFill>
                  <a:srgbClr val="FFFFFF"/>
                </a:solidFill>
              </a:rPr>
              <a:t> und weitere Informationen</a:t>
            </a:r>
            <a:endParaRPr lang="de-DE" sz="4000" noProof="0" dirty="0">
              <a:solidFill>
                <a:srgbClr val="FFFFFF"/>
              </a:solidFill>
            </a:endParaRPr>
          </a:p>
        </p:txBody>
      </p:sp>
      <p:sp>
        <p:nvSpPr>
          <p:cNvPr id="4" name="Inhaltsplatzhalter 3">
            <a:extLst>
              <a:ext uri="{FF2B5EF4-FFF2-40B4-BE49-F238E27FC236}">
                <a16:creationId xmlns:a16="http://schemas.microsoft.com/office/drawing/2014/main" id="{64B21A72-B508-101B-97BC-AE2CB4A7F1DB}"/>
              </a:ext>
            </a:extLst>
          </p:cNvPr>
          <p:cNvSpPr>
            <a:spLocks noGrp="1"/>
          </p:cNvSpPr>
          <p:nvPr>
            <p:ph idx="1"/>
          </p:nvPr>
        </p:nvSpPr>
        <p:spPr>
          <a:xfrm>
            <a:off x="4810259" y="649480"/>
            <a:ext cx="6555347" cy="5546047"/>
          </a:xfrm>
        </p:spPr>
        <p:txBody>
          <a:bodyPr anchor="ctr">
            <a:normAutofit/>
          </a:bodyPr>
          <a:lstStyle/>
          <a:p>
            <a:pPr marL="0" indent="0">
              <a:buNone/>
            </a:pPr>
            <a:r>
              <a:rPr lang="de-DE" dirty="0"/>
              <a:t>Weitere Informationen findet ihr auf der Website www.minisdrs.de</a:t>
            </a:r>
          </a:p>
          <a:p>
            <a:pPr marL="0" indent="0">
              <a:buNone/>
            </a:pPr>
            <a:r>
              <a:rPr lang="de-DE" dirty="0"/>
              <a:t>Bei Fragen meldet euch gerne bei den Diözesanoberminis unter </a:t>
            </a:r>
            <a:r>
              <a:rPr lang="de-DE" dirty="0">
                <a:hlinkClick r:id="rId2"/>
              </a:rPr>
              <a:t>info@diomisdrs.de</a:t>
            </a:r>
            <a:r>
              <a:rPr lang="de-DE" dirty="0"/>
              <a:t> </a:t>
            </a:r>
          </a:p>
        </p:txBody>
      </p:sp>
    </p:spTree>
    <p:extLst>
      <p:ext uri="{BB962C8B-B14F-4D97-AF65-F5344CB8AC3E}">
        <p14:creationId xmlns:p14="http://schemas.microsoft.com/office/powerpoint/2010/main" val="546661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51828F-7B81-18E1-C8BA-155B724CAFA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A086619-ADDC-ABD4-27E4-620A2F60C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449C00D8-E8D2-E18D-EF0A-329808CB35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72DDC598-F60D-C5C0-87EE-500FEE7926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B393B4D3-E39E-49A9-11A5-D9ABF2815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EB83A833-967B-2ED3-17D6-E33EFA1C4DB0}"/>
              </a:ext>
            </a:extLst>
          </p:cNvPr>
          <p:cNvSpPr>
            <a:spLocks noGrp="1"/>
          </p:cNvSpPr>
          <p:nvPr>
            <p:ph type="title"/>
          </p:nvPr>
        </p:nvSpPr>
        <p:spPr>
          <a:xfrm>
            <a:off x="1371597" y="348865"/>
            <a:ext cx="10044023" cy="877729"/>
          </a:xfrm>
        </p:spPr>
        <p:txBody>
          <a:bodyPr anchor="ctr">
            <a:normAutofit/>
          </a:bodyPr>
          <a:lstStyle/>
          <a:p>
            <a:r>
              <a:rPr lang="de-DE" sz="4000" dirty="0">
                <a:solidFill>
                  <a:srgbClr val="FFFFFF"/>
                </a:solidFill>
              </a:rPr>
              <a:t>Kurzer Überblick der Historie</a:t>
            </a:r>
            <a:endParaRPr lang="de-DE" sz="4000" noProof="0" dirty="0">
              <a:solidFill>
                <a:srgbClr val="FFFFFF"/>
              </a:solidFill>
            </a:endParaRPr>
          </a:p>
        </p:txBody>
      </p:sp>
      <p:sp>
        <p:nvSpPr>
          <p:cNvPr id="6" name="Pfeil: nach rechts 5">
            <a:extLst>
              <a:ext uri="{FF2B5EF4-FFF2-40B4-BE49-F238E27FC236}">
                <a16:creationId xmlns:a16="http://schemas.microsoft.com/office/drawing/2014/main" id="{2DEA955C-56E4-0288-856C-441ECB7F233D}"/>
              </a:ext>
            </a:extLst>
          </p:cNvPr>
          <p:cNvSpPr/>
          <p:nvPr/>
        </p:nvSpPr>
        <p:spPr>
          <a:xfrm>
            <a:off x="838200" y="3120656"/>
            <a:ext cx="10515600" cy="61668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E502CD44-BCA7-CF44-849D-F980B0ECABAB}"/>
              </a:ext>
            </a:extLst>
          </p:cNvPr>
          <p:cNvSpPr txBox="1"/>
          <p:nvPr/>
        </p:nvSpPr>
        <p:spPr>
          <a:xfrm>
            <a:off x="4516717" y="3757617"/>
            <a:ext cx="168918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de-DE" dirty="0"/>
              <a:t>Jugendverband</a:t>
            </a:r>
          </a:p>
        </p:txBody>
      </p:sp>
      <p:sp>
        <p:nvSpPr>
          <p:cNvPr id="10" name="Textfeld 9">
            <a:extLst>
              <a:ext uri="{FF2B5EF4-FFF2-40B4-BE49-F238E27FC236}">
                <a16:creationId xmlns:a16="http://schemas.microsoft.com/office/drawing/2014/main" id="{D4E5BFDE-9CA7-565E-851B-09B65CFA593F}"/>
              </a:ext>
            </a:extLst>
          </p:cNvPr>
          <p:cNvSpPr txBox="1"/>
          <p:nvPr/>
        </p:nvSpPr>
        <p:spPr>
          <a:xfrm>
            <a:off x="922921" y="3757617"/>
            <a:ext cx="2122967" cy="36933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de-DE" dirty="0"/>
              <a:t>Jugendorganisation</a:t>
            </a:r>
          </a:p>
        </p:txBody>
      </p:sp>
      <p:sp>
        <p:nvSpPr>
          <p:cNvPr id="12" name="Textfeld 11">
            <a:extLst>
              <a:ext uri="{FF2B5EF4-FFF2-40B4-BE49-F238E27FC236}">
                <a16:creationId xmlns:a16="http://schemas.microsoft.com/office/drawing/2014/main" id="{ABB06527-9B6B-F8C5-25AA-BF4E68980039}"/>
              </a:ext>
            </a:extLst>
          </p:cNvPr>
          <p:cNvSpPr txBox="1"/>
          <p:nvPr/>
        </p:nvSpPr>
        <p:spPr>
          <a:xfrm>
            <a:off x="9393139" y="2847647"/>
            <a:ext cx="67839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de-DE" dirty="0"/>
              <a:t>2023</a:t>
            </a:r>
          </a:p>
        </p:txBody>
      </p:sp>
      <p:sp>
        <p:nvSpPr>
          <p:cNvPr id="14" name="Textfeld 13">
            <a:extLst>
              <a:ext uri="{FF2B5EF4-FFF2-40B4-BE49-F238E27FC236}">
                <a16:creationId xmlns:a16="http://schemas.microsoft.com/office/drawing/2014/main" id="{0ACE5721-9618-2267-6076-6BC203F259CD}"/>
              </a:ext>
            </a:extLst>
          </p:cNvPr>
          <p:cNvSpPr txBox="1"/>
          <p:nvPr/>
        </p:nvSpPr>
        <p:spPr>
          <a:xfrm>
            <a:off x="5022112" y="2847647"/>
            <a:ext cx="67839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de-DE" dirty="0"/>
              <a:t>2019</a:t>
            </a:r>
          </a:p>
        </p:txBody>
      </p:sp>
      <p:sp>
        <p:nvSpPr>
          <p:cNvPr id="16" name="Textfeld 15">
            <a:extLst>
              <a:ext uri="{FF2B5EF4-FFF2-40B4-BE49-F238E27FC236}">
                <a16:creationId xmlns:a16="http://schemas.microsoft.com/office/drawing/2014/main" id="{3BDE1957-57CA-1384-6A91-39F21048703F}"/>
              </a:ext>
            </a:extLst>
          </p:cNvPr>
          <p:cNvSpPr txBox="1"/>
          <p:nvPr/>
        </p:nvSpPr>
        <p:spPr>
          <a:xfrm>
            <a:off x="1457753" y="2847647"/>
            <a:ext cx="105330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de-DE" dirty="0"/>
              <a:t>Vor 2019</a:t>
            </a:r>
          </a:p>
        </p:txBody>
      </p:sp>
      <p:sp>
        <p:nvSpPr>
          <p:cNvPr id="17" name="Textfeld 16">
            <a:extLst>
              <a:ext uri="{FF2B5EF4-FFF2-40B4-BE49-F238E27FC236}">
                <a16:creationId xmlns:a16="http://schemas.microsoft.com/office/drawing/2014/main" id="{AB516F6B-ECC1-CC69-D8B3-903A6BE4349D}"/>
              </a:ext>
            </a:extLst>
          </p:cNvPr>
          <p:cNvSpPr txBox="1"/>
          <p:nvPr/>
        </p:nvSpPr>
        <p:spPr>
          <a:xfrm>
            <a:off x="8506871" y="3739272"/>
            <a:ext cx="245092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de-DE" dirty="0"/>
              <a:t>BDKJ-Satzungsprozess</a:t>
            </a:r>
          </a:p>
        </p:txBody>
      </p:sp>
    </p:spTree>
    <p:extLst>
      <p:ext uri="{BB962C8B-B14F-4D97-AF65-F5344CB8AC3E}">
        <p14:creationId xmlns:p14="http://schemas.microsoft.com/office/powerpoint/2010/main" val="592732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A1BA40-9F08-6867-5A28-F4295EC5E0A7}"/>
            </a:ext>
          </a:extLst>
        </p:cNvPr>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D38D0D2-B193-F3EA-6BDC-41785C678F51}"/>
              </a:ext>
            </a:extLst>
          </p:cNvPr>
          <p:cNvSpPr>
            <a:spLocks noGrp="1"/>
          </p:cNvSpPr>
          <p:nvPr>
            <p:ph type="title"/>
          </p:nvPr>
        </p:nvSpPr>
        <p:spPr>
          <a:xfrm>
            <a:off x="5596501" y="489508"/>
            <a:ext cx="5754896" cy="1667569"/>
          </a:xfrm>
        </p:spPr>
        <p:txBody>
          <a:bodyPr anchor="b">
            <a:normAutofit/>
          </a:bodyPr>
          <a:lstStyle/>
          <a:p>
            <a:r>
              <a:rPr lang="de-DE" sz="4000"/>
              <a:t>Verschiebung der Verbandsgründung</a:t>
            </a:r>
            <a:endParaRPr lang="de-DE" sz="4000" noProof="0"/>
          </a:p>
        </p:txBody>
      </p:sp>
      <p:pic>
        <p:nvPicPr>
          <p:cNvPr id="5" name="Grafik 4" descr="Tageskalender mit einfarbiger Füllung">
            <a:extLst>
              <a:ext uri="{FF2B5EF4-FFF2-40B4-BE49-F238E27FC236}">
                <a16:creationId xmlns:a16="http://schemas.microsoft.com/office/drawing/2014/main" id="{E7F327E1-F1B1-42D9-F89B-35792D04F5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68130" y="1275070"/>
            <a:ext cx="3876165" cy="3876165"/>
          </a:xfrm>
          <a:prstGeom prst="rect">
            <a:avLst/>
          </a:prstGeom>
        </p:spPr>
      </p:pic>
      <p:sp>
        <p:nvSpPr>
          <p:cNvPr id="4" name="Inhaltsplatzhalter 3">
            <a:extLst>
              <a:ext uri="{FF2B5EF4-FFF2-40B4-BE49-F238E27FC236}">
                <a16:creationId xmlns:a16="http://schemas.microsoft.com/office/drawing/2014/main" id="{09C00FC9-5D83-80C1-4C18-7D1963D05383}"/>
              </a:ext>
            </a:extLst>
          </p:cNvPr>
          <p:cNvSpPr>
            <a:spLocks noGrp="1"/>
          </p:cNvSpPr>
          <p:nvPr>
            <p:ph idx="1"/>
          </p:nvPr>
        </p:nvSpPr>
        <p:spPr>
          <a:xfrm>
            <a:off x="5596502" y="2405894"/>
            <a:ext cx="5754896" cy="3197464"/>
          </a:xfrm>
        </p:spPr>
        <p:txBody>
          <a:bodyPr anchor="t">
            <a:normAutofit/>
          </a:bodyPr>
          <a:lstStyle/>
          <a:p>
            <a:pPr marL="0" indent="0">
              <a:buNone/>
            </a:pPr>
            <a:r>
              <a:rPr lang="de-DE" sz="3200" dirty="0"/>
              <a:t>Leider kann der ursprüngliche Termin (24.05.2025) nicht eingehalten werden. Die Verbandsgründung wird aber später in Jahr stattfinden, Infos folgen. </a:t>
            </a:r>
          </a:p>
        </p:txBody>
      </p:sp>
      <p:sp>
        <p:nvSpPr>
          <p:cNvPr id="37" name="Rectangle 36">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6395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64A2B916-0E64-70C3-8D79-845A9D53512F}"/>
              </a:ext>
            </a:extLst>
          </p:cNvPr>
          <p:cNvSpPr>
            <a:spLocks noGrp="1"/>
          </p:cNvSpPr>
          <p:nvPr>
            <p:ph type="title"/>
          </p:nvPr>
        </p:nvSpPr>
        <p:spPr>
          <a:xfrm>
            <a:off x="1371597" y="348865"/>
            <a:ext cx="10044023" cy="877729"/>
          </a:xfrm>
        </p:spPr>
        <p:txBody>
          <a:bodyPr anchor="ctr">
            <a:normAutofit/>
          </a:bodyPr>
          <a:lstStyle/>
          <a:p>
            <a:r>
              <a:rPr lang="de-DE" sz="4000" noProof="0" dirty="0">
                <a:solidFill>
                  <a:srgbClr val="FFFFFF"/>
                </a:solidFill>
              </a:rPr>
              <a:t>Namen der Vereine:</a:t>
            </a:r>
          </a:p>
        </p:txBody>
      </p:sp>
      <p:graphicFrame>
        <p:nvGraphicFramePr>
          <p:cNvPr id="5" name="Inhaltsplatzhalter 2">
            <a:extLst>
              <a:ext uri="{FF2B5EF4-FFF2-40B4-BE49-F238E27FC236}">
                <a16:creationId xmlns:a16="http://schemas.microsoft.com/office/drawing/2014/main" id="{BC921B29-D5A3-46FB-6792-5FBC94519D6F}"/>
              </a:ext>
            </a:extLst>
          </p:cNvPr>
          <p:cNvGraphicFramePr>
            <a:graphicFrameLocks noGrp="1"/>
          </p:cNvGraphicFramePr>
          <p:nvPr>
            <p:ph idx="1"/>
            <p:extLst>
              <p:ext uri="{D42A27DB-BD31-4B8C-83A1-F6EECF244321}">
                <p14:modId xmlns:p14="http://schemas.microsoft.com/office/powerpoint/2010/main" val="213997790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8313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12B4B-1935-B5C8-BFC1-2B9878F602B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E83B6A7-A738-615A-02F9-D5DAAA93FF68}"/>
              </a:ext>
            </a:extLst>
          </p:cNvPr>
          <p:cNvSpPr>
            <a:spLocks noGrp="1"/>
          </p:cNvSpPr>
          <p:nvPr>
            <p:ph type="title"/>
          </p:nvPr>
        </p:nvSpPr>
        <p:spPr>
          <a:xfrm>
            <a:off x="838200" y="365126"/>
            <a:ext cx="10515600" cy="1293842"/>
          </a:xfrm>
        </p:spPr>
        <p:txBody>
          <a:bodyPr>
            <a:normAutofit fontScale="90000"/>
          </a:bodyPr>
          <a:lstStyle/>
          <a:p>
            <a:r>
              <a:rPr lang="de-DE" noProof="0" dirty="0"/>
              <a:t>Aufbau des Diözesanverbands der Minis Rottenburg-Stuttgart</a:t>
            </a:r>
          </a:p>
        </p:txBody>
      </p:sp>
      <p:sp>
        <p:nvSpPr>
          <p:cNvPr id="6" name="Textfeld 5">
            <a:extLst>
              <a:ext uri="{FF2B5EF4-FFF2-40B4-BE49-F238E27FC236}">
                <a16:creationId xmlns:a16="http://schemas.microsoft.com/office/drawing/2014/main" id="{72849448-4797-09B5-53E0-2B4F23A72DA9}"/>
              </a:ext>
            </a:extLst>
          </p:cNvPr>
          <p:cNvSpPr txBox="1"/>
          <p:nvPr/>
        </p:nvSpPr>
        <p:spPr>
          <a:xfrm>
            <a:off x="4515980" y="1688030"/>
            <a:ext cx="1724639"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de-DE" noProof="0" dirty="0"/>
              <a:t>Diözesanebene</a:t>
            </a:r>
          </a:p>
        </p:txBody>
      </p:sp>
      <p:sp>
        <p:nvSpPr>
          <p:cNvPr id="7" name="Textfeld 6">
            <a:extLst>
              <a:ext uri="{FF2B5EF4-FFF2-40B4-BE49-F238E27FC236}">
                <a16:creationId xmlns:a16="http://schemas.microsoft.com/office/drawing/2014/main" id="{42A022F2-72CC-0BCB-01AD-498E3115870C}"/>
              </a:ext>
            </a:extLst>
          </p:cNvPr>
          <p:cNvSpPr txBox="1"/>
          <p:nvPr/>
        </p:nvSpPr>
        <p:spPr>
          <a:xfrm>
            <a:off x="1364238" y="3289999"/>
            <a:ext cx="1035861"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de-DE" noProof="0" dirty="0"/>
              <a:t>Region 1</a:t>
            </a:r>
          </a:p>
        </p:txBody>
      </p:sp>
      <p:sp>
        <p:nvSpPr>
          <p:cNvPr id="8" name="Textfeld 7">
            <a:extLst>
              <a:ext uri="{FF2B5EF4-FFF2-40B4-BE49-F238E27FC236}">
                <a16:creationId xmlns:a16="http://schemas.microsoft.com/office/drawing/2014/main" id="{D882EED5-8A84-240E-AFF6-804FA6A12197}"/>
              </a:ext>
            </a:extLst>
          </p:cNvPr>
          <p:cNvSpPr txBox="1"/>
          <p:nvPr/>
        </p:nvSpPr>
        <p:spPr>
          <a:xfrm>
            <a:off x="4873839" y="3241675"/>
            <a:ext cx="1035861"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de-DE" noProof="0" dirty="0"/>
              <a:t>Region 2</a:t>
            </a:r>
          </a:p>
        </p:txBody>
      </p:sp>
      <p:sp>
        <p:nvSpPr>
          <p:cNvPr id="9" name="Textfeld 8">
            <a:extLst>
              <a:ext uri="{FF2B5EF4-FFF2-40B4-BE49-F238E27FC236}">
                <a16:creationId xmlns:a16="http://schemas.microsoft.com/office/drawing/2014/main" id="{C39C6987-99AE-0E4E-7EF5-4C3AB2D9228D}"/>
              </a:ext>
            </a:extLst>
          </p:cNvPr>
          <p:cNvSpPr txBox="1"/>
          <p:nvPr/>
        </p:nvSpPr>
        <p:spPr>
          <a:xfrm>
            <a:off x="8241271" y="3239020"/>
            <a:ext cx="1035861"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de-DE" noProof="0" dirty="0"/>
              <a:t>Region 3</a:t>
            </a:r>
          </a:p>
        </p:txBody>
      </p:sp>
      <p:sp>
        <p:nvSpPr>
          <p:cNvPr id="11" name="Textfeld 10">
            <a:extLst>
              <a:ext uri="{FF2B5EF4-FFF2-40B4-BE49-F238E27FC236}">
                <a16:creationId xmlns:a16="http://schemas.microsoft.com/office/drawing/2014/main" id="{B797DA93-A4FB-DBDB-FE42-68909F6BB1E9}"/>
              </a:ext>
            </a:extLst>
          </p:cNvPr>
          <p:cNvSpPr txBox="1"/>
          <p:nvPr/>
        </p:nvSpPr>
        <p:spPr>
          <a:xfrm>
            <a:off x="291596" y="4880344"/>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1</a:t>
            </a:r>
          </a:p>
        </p:txBody>
      </p:sp>
      <p:sp>
        <p:nvSpPr>
          <p:cNvPr id="12" name="Textfeld 11">
            <a:extLst>
              <a:ext uri="{FF2B5EF4-FFF2-40B4-BE49-F238E27FC236}">
                <a16:creationId xmlns:a16="http://schemas.microsoft.com/office/drawing/2014/main" id="{EA8D2DB8-AC64-38F9-9DCD-2A15A573EDED}"/>
              </a:ext>
            </a:extLst>
          </p:cNvPr>
          <p:cNvSpPr txBox="1"/>
          <p:nvPr/>
        </p:nvSpPr>
        <p:spPr>
          <a:xfrm>
            <a:off x="1991654" y="4891969"/>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2</a:t>
            </a:r>
          </a:p>
        </p:txBody>
      </p:sp>
      <p:sp>
        <p:nvSpPr>
          <p:cNvPr id="13" name="Textfeld 12">
            <a:extLst>
              <a:ext uri="{FF2B5EF4-FFF2-40B4-BE49-F238E27FC236}">
                <a16:creationId xmlns:a16="http://schemas.microsoft.com/office/drawing/2014/main" id="{5388DA16-72FC-34B8-2D3E-957E7C98ADEF}"/>
              </a:ext>
            </a:extLst>
          </p:cNvPr>
          <p:cNvSpPr txBox="1"/>
          <p:nvPr/>
        </p:nvSpPr>
        <p:spPr>
          <a:xfrm>
            <a:off x="1154694" y="5475030"/>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3</a:t>
            </a:r>
          </a:p>
        </p:txBody>
      </p:sp>
      <p:sp>
        <p:nvSpPr>
          <p:cNvPr id="14" name="Textfeld 13">
            <a:extLst>
              <a:ext uri="{FF2B5EF4-FFF2-40B4-BE49-F238E27FC236}">
                <a16:creationId xmlns:a16="http://schemas.microsoft.com/office/drawing/2014/main" id="{A4056A79-9EF7-8F9A-A03C-BD60E86F77E2}"/>
              </a:ext>
            </a:extLst>
          </p:cNvPr>
          <p:cNvSpPr txBox="1"/>
          <p:nvPr/>
        </p:nvSpPr>
        <p:spPr>
          <a:xfrm>
            <a:off x="3691712" y="4891969"/>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4</a:t>
            </a:r>
          </a:p>
        </p:txBody>
      </p:sp>
      <p:sp>
        <p:nvSpPr>
          <p:cNvPr id="15" name="Textfeld 14">
            <a:extLst>
              <a:ext uri="{FF2B5EF4-FFF2-40B4-BE49-F238E27FC236}">
                <a16:creationId xmlns:a16="http://schemas.microsoft.com/office/drawing/2014/main" id="{EE30C12F-AE31-C8B7-E106-EA749F59E044}"/>
              </a:ext>
            </a:extLst>
          </p:cNvPr>
          <p:cNvSpPr txBox="1"/>
          <p:nvPr/>
        </p:nvSpPr>
        <p:spPr>
          <a:xfrm>
            <a:off x="5391770" y="4897285"/>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5</a:t>
            </a:r>
          </a:p>
        </p:txBody>
      </p:sp>
      <p:sp>
        <p:nvSpPr>
          <p:cNvPr id="16" name="Textfeld 15">
            <a:extLst>
              <a:ext uri="{FF2B5EF4-FFF2-40B4-BE49-F238E27FC236}">
                <a16:creationId xmlns:a16="http://schemas.microsoft.com/office/drawing/2014/main" id="{E7C8056D-95E5-A32A-232A-3CF5ECEC7F57}"/>
              </a:ext>
            </a:extLst>
          </p:cNvPr>
          <p:cNvSpPr txBox="1"/>
          <p:nvPr/>
        </p:nvSpPr>
        <p:spPr>
          <a:xfrm>
            <a:off x="7091828" y="4891969"/>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6</a:t>
            </a:r>
          </a:p>
        </p:txBody>
      </p:sp>
      <p:sp>
        <p:nvSpPr>
          <p:cNvPr id="17" name="Textfeld 16">
            <a:extLst>
              <a:ext uri="{FF2B5EF4-FFF2-40B4-BE49-F238E27FC236}">
                <a16:creationId xmlns:a16="http://schemas.microsoft.com/office/drawing/2014/main" id="{A7640C17-B5D2-815D-B627-618B7352B318}"/>
              </a:ext>
            </a:extLst>
          </p:cNvPr>
          <p:cNvSpPr txBox="1"/>
          <p:nvPr/>
        </p:nvSpPr>
        <p:spPr>
          <a:xfrm>
            <a:off x="8930108" y="4891969"/>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7</a:t>
            </a:r>
          </a:p>
        </p:txBody>
      </p:sp>
      <p:sp>
        <p:nvSpPr>
          <p:cNvPr id="18" name="Textfeld 17">
            <a:extLst>
              <a:ext uri="{FF2B5EF4-FFF2-40B4-BE49-F238E27FC236}">
                <a16:creationId xmlns:a16="http://schemas.microsoft.com/office/drawing/2014/main" id="{AF8A79F9-AF15-E7E4-CE4E-0BE781308B02}"/>
              </a:ext>
            </a:extLst>
          </p:cNvPr>
          <p:cNvSpPr txBox="1"/>
          <p:nvPr/>
        </p:nvSpPr>
        <p:spPr>
          <a:xfrm>
            <a:off x="8930108" y="5475030"/>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9</a:t>
            </a:r>
          </a:p>
        </p:txBody>
      </p:sp>
      <p:sp>
        <p:nvSpPr>
          <p:cNvPr id="19" name="Textfeld 18">
            <a:extLst>
              <a:ext uri="{FF2B5EF4-FFF2-40B4-BE49-F238E27FC236}">
                <a16:creationId xmlns:a16="http://schemas.microsoft.com/office/drawing/2014/main" id="{1DDF3E4F-328A-6559-E86A-B951080291F8}"/>
              </a:ext>
            </a:extLst>
          </p:cNvPr>
          <p:cNvSpPr txBox="1"/>
          <p:nvPr/>
        </p:nvSpPr>
        <p:spPr>
          <a:xfrm>
            <a:off x="10491944" y="4891969"/>
            <a:ext cx="1608838"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10</a:t>
            </a:r>
          </a:p>
        </p:txBody>
      </p:sp>
      <p:cxnSp>
        <p:nvCxnSpPr>
          <p:cNvPr id="23" name="Verbinder: gewinkelt 22">
            <a:extLst>
              <a:ext uri="{FF2B5EF4-FFF2-40B4-BE49-F238E27FC236}">
                <a16:creationId xmlns:a16="http://schemas.microsoft.com/office/drawing/2014/main" id="{2D16624C-EC0A-4917-52A6-C4655F4B34AD}"/>
              </a:ext>
            </a:extLst>
          </p:cNvPr>
          <p:cNvCxnSpPr>
            <a:stCxn id="11" idx="0"/>
            <a:endCxn id="7" idx="2"/>
          </p:cNvCxnSpPr>
          <p:nvPr/>
        </p:nvCxnSpPr>
        <p:spPr>
          <a:xfrm rot="5400000" flipH="1" flipV="1">
            <a:off x="847728" y="3845904"/>
            <a:ext cx="1221013" cy="847869"/>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5" name="Gerade Verbindung mit Pfeil 24">
            <a:extLst>
              <a:ext uri="{FF2B5EF4-FFF2-40B4-BE49-F238E27FC236}">
                <a16:creationId xmlns:a16="http://schemas.microsoft.com/office/drawing/2014/main" id="{D8FFDB4F-3AE5-F385-8904-BA123E622EC8}"/>
              </a:ext>
            </a:extLst>
          </p:cNvPr>
          <p:cNvCxnSpPr>
            <a:stCxn id="13" idx="0"/>
            <a:endCxn id="7" idx="2"/>
          </p:cNvCxnSpPr>
          <p:nvPr/>
        </p:nvCxnSpPr>
        <p:spPr>
          <a:xfrm flipH="1" flipV="1">
            <a:off x="1882169" y="3659331"/>
            <a:ext cx="15229" cy="181569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7" name="Verbinder: gewinkelt 26">
            <a:extLst>
              <a:ext uri="{FF2B5EF4-FFF2-40B4-BE49-F238E27FC236}">
                <a16:creationId xmlns:a16="http://schemas.microsoft.com/office/drawing/2014/main" id="{312D9E08-9C56-7481-4D7C-81E53CC2FD91}"/>
              </a:ext>
            </a:extLst>
          </p:cNvPr>
          <p:cNvCxnSpPr>
            <a:stCxn id="12" idx="0"/>
            <a:endCxn id="7" idx="2"/>
          </p:cNvCxnSpPr>
          <p:nvPr/>
        </p:nvCxnSpPr>
        <p:spPr>
          <a:xfrm rot="16200000" flipV="1">
            <a:off x="1691945" y="3849555"/>
            <a:ext cx="1232638" cy="852189"/>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2" name="Verbinder: gewinkelt 31">
            <a:extLst>
              <a:ext uri="{FF2B5EF4-FFF2-40B4-BE49-F238E27FC236}">
                <a16:creationId xmlns:a16="http://schemas.microsoft.com/office/drawing/2014/main" id="{A76BBD96-B090-2172-08EC-8E8D8987F4CC}"/>
              </a:ext>
            </a:extLst>
          </p:cNvPr>
          <p:cNvCxnSpPr>
            <a:stCxn id="14" idx="0"/>
            <a:endCxn id="8" idx="2"/>
          </p:cNvCxnSpPr>
          <p:nvPr/>
        </p:nvCxnSpPr>
        <p:spPr>
          <a:xfrm rot="5400000" flipH="1" flipV="1">
            <a:off x="4272612" y="3772811"/>
            <a:ext cx="1280962" cy="957354"/>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4" name="Verbinder: gewinkelt 33">
            <a:extLst>
              <a:ext uri="{FF2B5EF4-FFF2-40B4-BE49-F238E27FC236}">
                <a16:creationId xmlns:a16="http://schemas.microsoft.com/office/drawing/2014/main" id="{DCE22B9A-75D7-E309-21AC-AD7A8489FE52}"/>
              </a:ext>
            </a:extLst>
          </p:cNvPr>
          <p:cNvCxnSpPr>
            <a:stCxn id="15" idx="0"/>
            <a:endCxn id="8" idx="2"/>
          </p:cNvCxnSpPr>
          <p:nvPr/>
        </p:nvCxnSpPr>
        <p:spPr>
          <a:xfrm rot="16200000" flipV="1">
            <a:off x="5119983" y="3882794"/>
            <a:ext cx="1286278" cy="742704"/>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6" name="Verbinder: gewinkelt 35">
            <a:extLst>
              <a:ext uri="{FF2B5EF4-FFF2-40B4-BE49-F238E27FC236}">
                <a16:creationId xmlns:a16="http://schemas.microsoft.com/office/drawing/2014/main" id="{4810303F-17A1-A2E5-4123-AC0005F0EC24}"/>
              </a:ext>
            </a:extLst>
          </p:cNvPr>
          <p:cNvCxnSpPr>
            <a:stCxn id="16" idx="0"/>
            <a:endCxn id="9" idx="2"/>
          </p:cNvCxnSpPr>
          <p:nvPr/>
        </p:nvCxnSpPr>
        <p:spPr>
          <a:xfrm rot="5400000" flipH="1" flipV="1">
            <a:off x="7655059" y="3787826"/>
            <a:ext cx="1283617" cy="92467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8" name="Verbinder: gewinkelt 37">
            <a:extLst>
              <a:ext uri="{FF2B5EF4-FFF2-40B4-BE49-F238E27FC236}">
                <a16:creationId xmlns:a16="http://schemas.microsoft.com/office/drawing/2014/main" id="{283A7043-6571-35A0-B5FC-D129DFBF0EB7}"/>
              </a:ext>
            </a:extLst>
          </p:cNvPr>
          <p:cNvCxnSpPr>
            <a:stCxn id="17" idx="0"/>
            <a:endCxn id="9" idx="2"/>
          </p:cNvCxnSpPr>
          <p:nvPr/>
        </p:nvCxnSpPr>
        <p:spPr>
          <a:xfrm rot="16200000" flipV="1">
            <a:off x="8574199" y="3793356"/>
            <a:ext cx="1283617" cy="9136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2" name="Verbinder: gewinkelt 41">
            <a:extLst>
              <a:ext uri="{FF2B5EF4-FFF2-40B4-BE49-F238E27FC236}">
                <a16:creationId xmlns:a16="http://schemas.microsoft.com/office/drawing/2014/main" id="{142BC716-EFDA-1D92-485E-7CBF2E1C54BC}"/>
              </a:ext>
            </a:extLst>
          </p:cNvPr>
          <p:cNvCxnSpPr>
            <a:cxnSpLocks/>
            <a:stCxn id="19" idx="0"/>
            <a:endCxn id="6" idx="2"/>
          </p:cNvCxnSpPr>
          <p:nvPr/>
        </p:nvCxnSpPr>
        <p:spPr>
          <a:xfrm rot="16200000" flipV="1">
            <a:off x="6920029" y="515634"/>
            <a:ext cx="2834607" cy="5918063"/>
          </a:xfrm>
          <a:prstGeom prst="bentConnector3">
            <a:avLst>
              <a:gd name="adj1" fmla="val 77881"/>
            </a:avLst>
          </a:prstGeom>
          <a:ln>
            <a:tailEnd type="triangle"/>
          </a:ln>
        </p:spPr>
        <p:style>
          <a:lnRef idx="2">
            <a:schemeClr val="dk1"/>
          </a:lnRef>
          <a:fillRef idx="0">
            <a:schemeClr val="dk1"/>
          </a:fillRef>
          <a:effectRef idx="1">
            <a:schemeClr val="dk1"/>
          </a:effectRef>
          <a:fontRef idx="minor">
            <a:schemeClr val="tx1"/>
          </a:fontRef>
        </p:style>
      </p:cxnSp>
      <p:cxnSp>
        <p:nvCxnSpPr>
          <p:cNvPr id="45" name="Verbinder: gewinkelt 44">
            <a:extLst>
              <a:ext uri="{FF2B5EF4-FFF2-40B4-BE49-F238E27FC236}">
                <a16:creationId xmlns:a16="http://schemas.microsoft.com/office/drawing/2014/main" id="{CECC8C60-76A6-05F1-DF71-43795A76735C}"/>
              </a:ext>
            </a:extLst>
          </p:cNvPr>
          <p:cNvCxnSpPr>
            <a:stCxn id="7" idx="0"/>
            <a:endCxn id="6" idx="2"/>
          </p:cNvCxnSpPr>
          <p:nvPr/>
        </p:nvCxnSpPr>
        <p:spPr>
          <a:xfrm rot="5400000" flipH="1" flipV="1">
            <a:off x="3013916" y="925616"/>
            <a:ext cx="1232637" cy="3496131"/>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9" name="Verbinder: gewinkelt 48">
            <a:extLst>
              <a:ext uri="{FF2B5EF4-FFF2-40B4-BE49-F238E27FC236}">
                <a16:creationId xmlns:a16="http://schemas.microsoft.com/office/drawing/2014/main" id="{41022786-C8C8-EB0D-779F-9D1D79AE3B05}"/>
              </a:ext>
            </a:extLst>
          </p:cNvPr>
          <p:cNvCxnSpPr>
            <a:cxnSpLocks/>
          </p:cNvCxnSpPr>
          <p:nvPr/>
        </p:nvCxnSpPr>
        <p:spPr>
          <a:xfrm rot="16200000" flipV="1">
            <a:off x="6522017" y="918958"/>
            <a:ext cx="1186972" cy="3474409"/>
          </a:xfrm>
          <a:prstGeom prst="bentConnector3">
            <a:avLst>
              <a:gd name="adj1" fmla="val 47392"/>
            </a:avLst>
          </a:prstGeom>
          <a:ln>
            <a:tailEnd type="triangle"/>
          </a:ln>
        </p:spPr>
        <p:style>
          <a:lnRef idx="2">
            <a:schemeClr val="dk1"/>
          </a:lnRef>
          <a:fillRef idx="0">
            <a:schemeClr val="dk1"/>
          </a:fillRef>
          <a:effectRef idx="1">
            <a:schemeClr val="dk1"/>
          </a:effectRef>
          <a:fontRef idx="minor">
            <a:schemeClr val="tx1"/>
          </a:fontRef>
        </p:style>
      </p:cxnSp>
      <p:sp>
        <p:nvSpPr>
          <p:cNvPr id="3" name="Textfeld 2">
            <a:extLst>
              <a:ext uri="{FF2B5EF4-FFF2-40B4-BE49-F238E27FC236}">
                <a16:creationId xmlns:a16="http://schemas.microsoft.com/office/drawing/2014/main" id="{5E92CA03-52D3-9270-39A1-C5572C4CFA27}"/>
              </a:ext>
            </a:extLst>
          </p:cNvPr>
          <p:cNvSpPr txBox="1"/>
          <p:nvPr/>
        </p:nvSpPr>
        <p:spPr>
          <a:xfrm>
            <a:off x="7091828" y="5475030"/>
            <a:ext cx="1485407"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de-DE" noProof="0" dirty="0"/>
              <a:t>Ortsgruppe </a:t>
            </a:r>
            <a:r>
              <a:rPr lang="de-DE" dirty="0"/>
              <a:t>8</a:t>
            </a:r>
            <a:endParaRPr lang="de-DE" noProof="0" dirty="0"/>
          </a:p>
        </p:txBody>
      </p:sp>
      <p:cxnSp>
        <p:nvCxnSpPr>
          <p:cNvPr id="21" name="Verbinder: gewinkelt 20">
            <a:extLst>
              <a:ext uri="{FF2B5EF4-FFF2-40B4-BE49-F238E27FC236}">
                <a16:creationId xmlns:a16="http://schemas.microsoft.com/office/drawing/2014/main" id="{2730D89F-60E2-85F2-4169-A86B9C85B52E}"/>
              </a:ext>
            </a:extLst>
          </p:cNvPr>
          <p:cNvCxnSpPr>
            <a:stCxn id="18" idx="1"/>
            <a:endCxn id="9" idx="2"/>
          </p:cNvCxnSpPr>
          <p:nvPr/>
        </p:nvCxnSpPr>
        <p:spPr>
          <a:xfrm rot="10800000">
            <a:off x="8759202" y="3608352"/>
            <a:ext cx="170906" cy="2051344"/>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24" name="Verbinder: gewinkelt 23">
            <a:extLst>
              <a:ext uri="{FF2B5EF4-FFF2-40B4-BE49-F238E27FC236}">
                <a16:creationId xmlns:a16="http://schemas.microsoft.com/office/drawing/2014/main" id="{FF088415-0429-B23D-6A1E-035E0D22D334}"/>
              </a:ext>
            </a:extLst>
          </p:cNvPr>
          <p:cNvCxnSpPr>
            <a:stCxn id="3" idx="3"/>
            <a:endCxn id="9" idx="2"/>
          </p:cNvCxnSpPr>
          <p:nvPr/>
        </p:nvCxnSpPr>
        <p:spPr>
          <a:xfrm flipV="1">
            <a:off x="8577235" y="3608352"/>
            <a:ext cx="181967" cy="2051344"/>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33" name="Gerade Verbindung mit Pfeil 32">
            <a:extLst>
              <a:ext uri="{FF2B5EF4-FFF2-40B4-BE49-F238E27FC236}">
                <a16:creationId xmlns:a16="http://schemas.microsoft.com/office/drawing/2014/main" id="{FA77E553-33E8-7489-0C9B-1754798DA8F3}"/>
              </a:ext>
            </a:extLst>
          </p:cNvPr>
          <p:cNvCxnSpPr>
            <a:stCxn id="8" idx="0"/>
            <a:endCxn id="6" idx="2"/>
          </p:cNvCxnSpPr>
          <p:nvPr/>
        </p:nvCxnSpPr>
        <p:spPr>
          <a:xfrm flipH="1" flipV="1">
            <a:off x="5378300" y="2057362"/>
            <a:ext cx="13470" cy="118431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32149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7581DC92-6B63-00D7-F9A4-35F7E871D141}"/>
              </a:ext>
            </a:extLst>
          </p:cNvPr>
          <p:cNvSpPr>
            <a:spLocks noGrp="1"/>
          </p:cNvSpPr>
          <p:nvPr>
            <p:ph type="title"/>
          </p:nvPr>
        </p:nvSpPr>
        <p:spPr>
          <a:xfrm>
            <a:off x="660040" y="2767106"/>
            <a:ext cx="3010172" cy="3071906"/>
          </a:xfrm>
        </p:spPr>
        <p:txBody>
          <a:bodyPr vert="horz" lIns="91440" tIns="45720" rIns="91440" bIns="45720" rtlCol="0" anchor="t">
            <a:normAutofit/>
          </a:bodyPr>
          <a:lstStyle/>
          <a:p>
            <a:r>
              <a:rPr lang="en-US" sz="2800" kern="1200" noProof="0" dirty="0" err="1">
                <a:solidFill>
                  <a:srgbClr val="FFFFFF"/>
                </a:solidFill>
                <a:latin typeface="+mj-lt"/>
                <a:ea typeface="+mj-ea"/>
                <a:cs typeface="+mj-cs"/>
              </a:rPr>
              <a:t>Struktur</a:t>
            </a:r>
            <a:r>
              <a:rPr lang="en-US" sz="2800" kern="1200" noProof="0" dirty="0">
                <a:solidFill>
                  <a:srgbClr val="FFFFFF"/>
                </a:solidFill>
                <a:latin typeface="+mj-lt"/>
                <a:ea typeface="+mj-ea"/>
                <a:cs typeface="+mj-cs"/>
              </a:rPr>
              <a:t> des </a:t>
            </a:r>
            <a:r>
              <a:rPr lang="en-US" sz="2800" kern="1200" noProof="0" dirty="0" err="1">
                <a:solidFill>
                  <a:srgbClr val="FFFFFF"/>
                </a:solidFill>
                <a:latin typeface="+mj-lt"/>
                <a:ea typeface="+mj-ea"/>
                <a:cs typeface="+mj-cs"/>
              </a:rPr>
              <a:t>Diözesanverbandes</a:t>
            </a:r>
            <a:r>
              <a:rPr lang="en-US" sz="2800" kern="1200" noProof="0" dirty="0">
                <a:solidFill>
                  <a:srgbClr val="FFFFFF"/>
                </a:solidFill>
                <a:latin typeface="+mj-lt"/>
                <a:ea typeface="+mj-ea"/>
                <a:cs typeface="+mj-cs"/>
              </a:rPr>
              <a:t> der Minis Rottenburg-Stuttgart</a:t>
            </a:r>
          </a:p>
        </p:txBody>
      </p:sp>
      <p:graphicFrame>
        <p:nvGraphicFramePr>
          <p:cNvPr id="5" name="Inhaltsplatzhalter 2">
            <a:extLst>
              <a:ext uri="{FF2B5EF4-FFF2-40B4-BE49-F238E27FC236}">
                <a16:creationId xmlns:a16="http://schemas.microsoft.com/office/drawing/2014/main" id="{8BC6BAC0-3A1A-F599-5F5B-FBAD276E2C1F}"/>
              </a:ext>
            </a:extLst>
          </p:cNvPr>
          <p:cNvGraphicFramePr>
            <a:graphicFrameLocks noGrp="1"/>
          </p:cNvGraphicFramePr>
          <p:nvPr>
            <p:ph idx="1"/>
            <p:extLst>
              <p:ext uri="{D42A27DB-BD31-4B8C-83A1-F6EECF244321}">
                <p14:modId xmlns:p14="http://schemas.microsoft.com/office/powerpoint/2010/main" val="53898051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9996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51265E-4B1A-8CAC-EF69-BC0C82AECD0D}"/>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92C47F8-5084-3605-A46F-CFDCB97307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A3549790-44C7-16F7-5C63-64861111ED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B267A0F9-5239-1C0D-7D63-368850947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333A1701-7942-6946-7BD9-67049397F7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9963B543-BF4D-5D47-0A81-5F0C997E9908}"/>
              </a:ext>
            </a:extLst>
          </p:cNvPr>
          <p:cNvSpPr>
            <a:spLocks noGrp="1"/>
          </p:cNvSpPr>
          <p:nvPr>
            <p:ph type="title"/>
          </p:nvPr>
        </p:nvSpPr>
        <p:spPr>
          <a:xfrm>
            <a:off x="1371597" y="348865"/>
            <a:ext cx="10044023" cy="877729"/>
          </a:xfrm>
        </p:spPr>
        <p:txBody>
          <a:bodyPr anchor="ctr">
            <a:normAutofit/>
          </a:bodyPr>
          <a:lstStyle/>
          <a:p>
            <a:r>
              <a:rPr lang="en-US" sz="4000" kern="1200" noProof="0" dirty="0" err="1">
                <a:solidFill>
                  <a:srgbClr val="FFFFFF"/>
                </a:solidFill>
                <a:latin typeface="+mj-lt"/>
                <a:ea typeface="+mj-ea"/>
                <a:cs typeface="+mj-cs"/>
              </a:rPr>
              <a:t>Diözesanverband</a:t>
            </a:r>
            <a:r>
              <a:rPr lang="en-US" sz="4000" kern="1200" noProof="0" dirty="0">
                <a:solidFill>
                  <a:srgbClr val="FFFFFF"/>
                </a:solidFill>
                <a:latin typeface="+mj-lt"/>
                <a:ea typeface="+mj-ea"/>
                <a:cs typeface="+mj-cs"/>
              </a:rPr>
              <a:t> der Minis Rottenburg-Stuttgart</a:t>
            </a:r>
            <a:endParaRPr lang="de-DE" sz="4000" noProof="0" dirty="0">
              <a:solidFill>
                <a:srgbClr val="FFFFFF"/>
              </a:solidFill>
            </a:endParaRPr>
          </a:p>
        </p:txBody>
      </p:sp>
      <p:graphicFrame>
        <p:nvGraphicFramePr>
          <p:cNvPr id="5" name="Inhaltsplatzhalter 2">
            <a:extLst>
              <a:ext uri="{FF2B5EF4-FFF2-40B4-BE49-F238E27FC236}">
                <a16:creationId xmlns:a16="http://schemas.microsoft.com/office/drawing/2014/main" id="{B51F3775-1893-7312-67E5-3278A2A1B67A}"/>
              </a:ext>
            </a:extLst>
          </p:cNvPr>
          <p:cNvGraphicFramePr>
            <a:graphicFrameLocks noGrp="1"/>
          </p:cNvGraphicFramePr>
          <p:nvPr>
            <p:ph idx="1"/>
            <p:extLst>
              <p:ext uri="{D42A27DB-BD31-4B8C-83A1-F6EECF244321}">
                <p14:modId xmlns:p14="http://schemas.microsoft.com/office/powerpoint/2010/main" val="23657978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60684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3E1E545-C5FE-D188-2A7D-9FE73FF5360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D87BF1-2105-2BDA-5FE2-FC64951306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C3C5A3F7-B7B2-3DB9-AF0C-CDB26AAC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70793F71-21F5-04BF-75AF-429F2E973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D6FD263A-5D79-7C98-6074-869E288F8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698BA685-0B5C-1DE3-0D94-89BF49D6B1DE}"/>
              </a:ext>
            </a:extLst>
          </p:cNvPr>
          <p:cNvSpPr>
            <a:spLocks noGrp="1"/>
          </p:cNvSpPr>
          <p:nvPr>
            <p:ph type="title"/>
          </p:nvPr>
        </p:nvSpPr>
        <p:spPr>
          <a:xfrm>
            <a:off x="1371597" y="348865"/>
            <a:ext cx="10044023" cy="877729"/>
          </a:xfrm>
        </p:spPr>
        <p:txBody>
          <a:bodyPr anchor="ctr">
            <a:normAutofit/>
          </a:bodyPr>
          <a:lstStyle/>
          <a:p>
            <a:r>
              <a:rPr lang="de-DE" sz="4000" noProof="0" dirty="0">
                <a:solidFill>
                  <a:srgbClr val="FFFFFF"/>
                </a:solidFill>
              </a:rPr>
              <a:t>Diözesanverband der Minis Rottenburg-Stuttgart</a:t>
            </a:r>
          </a:p>
        </p:txBody>
      </p:sp>
      <p:graphicFrame>
        <p:nvGraphicFramePr>
          <p:cNvPr id="5" name="Inhaltsplatzhalter 2">
            <a:extLst>
              <a:ext uri="{FF2B5EF4-FFF2-40B4-BE49-F238E27FC236}">
                <a16:creationId xmlns:a16="http://schemas.microsoft.com/office/drawing/2014/main" id="{BF8B3E30-A4A0-757B-DCF3-9BEBE98F020C}"/>
              </a:ext>
            </a:extLst>
          </p:cNvPr>
          <p:cNvGraphicFramePr>
            <a:graphicFrameLocks noGrp="1"/>
          </p:cNvGraphicFramePr>
          <p:nvPr>
            <p:ph idx="1"/>
            <p:extLst>
              <p:ext uri="{D42A27DB-BD31-4B8C-83A1-F6EECF244321}">
                <p14:modId xmlns:p14="http://schemas.microsoft.com/office/powerpoint/2010/main" val="112583847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47969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1A010D-0116-AC4F-5EC1-F91ADBBCE4F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0D3ECE2-6D53-D433-E41E-4B1280A02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1" name="Rectangle 10">
            <a:extLst>
              <a:ext uri="{FF2B5EF4-FFF2-40B4-BE49-F238E27FC236}">
                <a16:creationId xmlns:a16="http://schemas.microsoft.com/office/drawing/2014/main" id="{2234446E-CC1D-B1B5-A007-DCE1351A6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3" name="Rectangle 12">
            <a:extLst>
              <a:ext uri="{FF2B5EF4-FFF2-40B4-BE49-F238E27FC236}">
                <a16:creationId xmlns:a16="http://schemas.microsoft.com/office/drawing/2014/main" id="{4EB9A5D4-85CC-B3ED-8E95-B4C357100F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15" name="Rectangle 14">
            <a:extLst>
              <a:ext uri="{FF2B5EF4-FFF2-40B4-BE49-F238E27FC236}">
                <a16:creationId xmlns:a16="http://schemas.microsoft.com/office/drawing/2014/main" id="{7369E8EB-07CE-28B1-71EB-4E8B8DB4C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noProof="0" dirty="0"/>
          </a:p>
        </p:txBody>
      </p:sp>
      <p:sp>
        <p:nvSpPr>
          <p:cNvPr id="2" name="Titel 1">
            <a:extLst>
              <a:ext uri="{FF2B5EF4-FFF2-40B4-BE49-F238E27FC236}">
                <a16:creationId xmlns:a16="http://schemas.microsoft.com/office/drawing/2014/main" id="{F0E31C48-3AB2-3E6B-6EED-D0355D4439E9}"/>
              </a:ext>
            </a:extLst>
          </p:cNvPr>
          <p:cNvSpPr>
            <a:spLocks noGrp="1"/>
          </p:cNvSpPr>
          <p:nvPr>
            <p:ph type="title"/>
          </p:nvPr>
        </p:nvSpPr>
        <p:spPr>
          <a:xfrm>
            <a:off x="1371597" y="348865"/>
            <a:ext cx="10044023" cy="877729"/>
          </a:xfrm>
        </p:spPr>
        <p:txBody>
          <a:bodyPr anchor="ctr">
            <a:normAutofit/>
          </a:bodyPr>
          <a:lstStyle/>
          <a:p>
            <a:r>
              <a:rPr lang="de-DE" sz="4000" noProof="0" dirty="0">
                <a:solidFill>
                  <a:srgbClr val="FFFFFF"/>
                </a:solidFill>
              </a:rPr>
              <a:t>Formen der Mitgliedschaft</a:t>
            </a:r>
          </a:p>
        </p:txBody>
      </p:sp>
      <p:graphicFrame>
        <p:nvGraphicFramePr>
          <p:cNvPr id="5" name="Inhaltsplatzhalter 2">
            <a:extLst>
              <a:ext uri="{FF2B5EF4-FFF2-40B4-BE49-F238E27FC236}">
                <a16:creationId xmlns:a16="http://schemas.microsoft.com/office/drawing/2014/main" id="{074ED6AB-766F-57D2-30C9-226D2F58DB92}"/>
              </a:ext>
            </a:extLst>
          </p:cNvPr>
          <p:cNvGraphicFramePr>
            <a:graphicFrameLocks noGrp="1"/>
          </p:cNvGraphicFramePr>
          <p:nvPr>
            <p:ph idx="1"/>
            <p:extLst>
              <p:ext uri="{D42A27DB-BD31-4B8C-83A1-F6EECF244321}">
                <p14:modId xmlns:p14="http://schemas.microsoft.com/office/powerpoint/2010/main" val="211637327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6946786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2121</Words>
  <Application>Microsoft Office PowerPoint</Application>
  <PresentationFormat>Breitbild</PresentationFormat>
  <Paragraphs>164</Paragraphs>
  <Slides>19</Slides>
  <Notes>14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19</vt:i4>
      </vt:variant>
    </vt:vector>
  </HeadingPairs>
  <TitlesOfParts>
    <vt:vector size="23" baseType="lpstr">
      <vt:lpstr>Aptos</vt:lpstr>
      <vt:lpstr>Aptos Display</vt:lpstr>
      <vt:lpstr>Arial</vt:lpstr>
      <vt:lpstr>Office</vt:lpstr>
      <vt:lpstr>Infos zum Diözesanverband der Minis und dem Trägerverein  St. Tarzisius e.V.</vt:lpstr>
      <vt:lpstr>Kurzer Überblick der Historie</vt:lpstr>
      <vt:lpstr>Verschiebung der Verbandsgründung</vt:lpstr>
      <vt:lpstr>Namen der Vereine:</vt:lpstr>
      <vt:lpstr>Aufbau des Diözesanverbands der Minis Rottenburg-Stuttgart</vt:lpstr>
      <vt:lpstr>Struktur des Diözesanverbandes der Minis Rottenburg-Stuttgart</vt:lpstr>
      <vt:lpstr>Diözesanverband der Minis Rottenburg-Stuttgart</vt:lpstr>
      <vt:lpstr>Diözesanverband der Minis Rottenburg-Stuttgart</vt:lpstr>
      <vt:lpstr>Formen der Mitgliedschaft</vt:lpstr>
      <vt:lpstr>Diözesanverband der Minis Rottenburg-Stuttgart</vt:lpstr>
      <vt:lpstr>Trägerverein St. Tarzisius Rottenburg-Stuttgart e.V.</vt:lpstr>
      <vt:lpstr>Trägerverein St. Tarzisius Rottenburg-Stuttgart e.V.</vt:lpstr>
      <vt:lpstr>Mehrwert der Gründungen</vt:lpstr>
      <vt:lpstr>Bedeutung für Minis vor Ort</vt:lpstr>
      <vt:lpstr>Bedeutung für aktuelle Dekas</vt:lpstr>
      <vt:lpstr>Wie gründet man eine Ortsgruppe?</vt:lpstr>
      <vt:lpstr>Wie gründet man eine Regionsebene?</vt:lpstr>
      <vt:lpstr>Übergangsphase der Diözesanversammlungen</vt:lpstr>
      <vt:lpstr> Fragen und weitere Informationen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Benedikt Peter</dc:creator>
  <cp:lastModifiedBy>Larissa Legner</cp:lastModifiedBy>
  <cp:revision>23</cp:revision>
  <dcterms:created xsi:type="dcterms:W3CDTF">2025-01-23T11:22:35Z</dcterms:created>
  <dcterms:modified xsi:type="dcterms:W3CDTF">2025-04-23T19:24:54Z</dcterms:modified>
</cp:coreProperties>
</file>